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customXml/itemProps1255.xml" ContentType="application/vnd.openxmlformats-officedocument.customXmlProperties+xml"/>
  <Override PartName="/customXml/itemProps1256.xml" ContentType="application/vnd.openxmlformats-officedocument.customXmlProperties+xml"/>
  <Override PartName="/customXml/itemProps1257.xml" ContentType="application/vnd.openxmlformats-officedocument.customXmlProperties+xml"/>
  <Override PartName="/customXml/itemProps1258.xml" ContentType="application/vnd.openxmlformats-officedocument.customXmlProperties+xml"/>
  <Override PartName="/customXml/itemProps1259.xml" ContentType="application/vnd.openxmlformats-officedocument.customXmlProperties+xml"/>
  <Override PartName="/customXml/itemProps1260.xml" ContentType="application/vnd.openxmlformats-officedocument.customXmlProperties+xml"/>
  <Override PartName="/customXml/itemProps1261.xml" ContentType="application/vnd.openxmlformats-officedocument.customXmlProperties+xml"/>
  <Override PartName="/customXml/itemProps1262.xml" ContentType="application/vnd.openxmlformats-officedocument.customXmlProperties+xml"/>
  <Override PartName="/customXml/itemProps1263.xml" ContentType="application/vnd.openxmlformats-officedocument.customXmlProperties+xml"/>
  <Override PartName="/customXml/itemProps1264.xml" ContentType="application/vnd.openxmlformats-officedocument.customXmlProperties+xml"/>
  <Override PartName="/customXml/itemProps1265.xml" ContentType="application/vnd.openxmlformats-officedocument.customXmlProperties+xml"/>
  <Override PartName="/customXml/itemProps1266.xml" ContentType="application/vnd.openxmlformats-officedocument.customXmlProperties+xml"/>
  <Override PartName="/customXml/itemProps1267.xml" ContentType="application/vnd.openxmlformats-officedocument.customXmlProperties+xml"/>
  <Override PartName="/customXml/itemProps1268.xml" ContentType="application/vnd.openxmlformats-officedocument.customXmlProperties+xml"/>
  <Override PartName="/customXml/itemProps1269.xml" ContentType="application/vnd.openxmlformats-officedocument.customXmlProperties+xml"/>
  <Override PartName="/customXml/itemProps1270.xml" ContentType="application/vnd.openxmlformats-officedocument.customXmlProperties+xml"/>
  <Override PartName="/customXml/itemProps1271.xml" ContentType="application/vnd.openxmlformats-officedocument.customXmlProperties+xml"/>
  <Override PartName="/customXml/itemProps1272.xml" ContentType="application/vnd.openxmlformats-officedocument.customXmlProperties+xml"/>
  <Override PartName="/customXml/itemProps1273.xml" ContentType="application/vnd.openxmlformats-officedocument.customXmlProperties+xml"/>
  <Override PartName="/customXml/itemProps1274.xml" ContentType="application/vnd.openxmlformats-officedocument.customXmlProperties+xml"/>
  <Override PartName="/customXml/itemProps1275.xml" ContentType="application/vnd.openxmlformats-officedocument.customXmlProperties+xml"/>
  <Override PartName="/customXml/itemProps1276.xml" ContentType="application/vnd.openxmlformats-officedocument.customXmlProperties+xml"/>
  <Override PartName="/customXml/itemProps1277.xml" ContentType="application/vnd.openxmlformats-officedocument.customXmlProperties+xml"/>
  <Override PartName="/customXml/itemProps1278.xml" ContentType="application/vnd.openxmlformats-officedocument.customXmlProperties+xml"/>
  <Override PartName="/customXml/itemProps1279.xml" ContentType="application/vnd.openxmlformats-officedocument.customXmlProperties+xml"/>
  <Override PartName="/customXml/itemProps1280.xml" ContentType="application/vnd.openxmlformats-officedocument.customXmlProperties+xml"/>
  <Override PartName="/customXml/itemProps1281.xml" ContentType="application/vnd.openxmlformats-officedocument.customXmlProperties+xml"/>
  <Override PartName="/customXml/itemProps1282.xml" ContentType="application/vnd.openxmlformats-officedocument.customXmlProperties+xml"/>
  <Override PartName="/customXml/itemProps1283.xml" ContentType="application/vnd.openxmlformats-officedocument.customXmlProperties+xml"/>
  <Override PartName="/customXml/itemProps1284.xml" ContentType="application/vnd.openxmlformats-officedocument.customXmlProperties+xml"/>
  <Override PartName="/customXml/itemProps1285.xml" ContentType="application/vnd.openxmlformats-officedocument.customXmlProperties+xml"/>
  <Override PartName="/customXml/itemProps1286.xml" ContentType="application/vnd.openxmlformats-officedocument.customXmlProperties+xml"/>
  <Override PartName="/customXml/itemProps1287.xml" ContentType="application/vnd.openxmlformats-officedocument.customXmlProperties+xml"/>
  <Override PartName="/customXml/itemProps1288.xml" ContentType="application/vnd.openxmlformats-officedocument.customXmlProperties+xml"/>
  <Override PartName="/customXml/itemProps1289.xml" ContentType="application/vnd.openxmlformats-officedocument.customXmlProperties+xml"/>
  <Override PartName="/customXml/itemProps1290.xml" ContentType="application/vnd.openxmlformats-officedocument.customXmlProperties+xml"/>
  <Override PartName="/customXml/itemProps1291.xml" ContentType="application/vnd.openxmlformats-officedocument.customXmlProperties+xml"/>
  <Override PartName="/customXml/itemProps1292.xml" ContentType="application/vnd.openxmlformats-officedocument.customXmlProperties+xml"/>
  <Override PartName="/customXml/itemProps1293.xml" ContentType="application/vnd.openxmlformats-officedocument.customXmlProperties+xml"/>
  <Override PartName="/customXml/itemProps1294.xml" ContentType="application/vnd.openxmlformats-officedocument.customXmlProperties+xml"/>
  <Override PartName="/customXml/itemProps1295.xml" ContentType="application/vnd.openxmlformats-officedocument.customXmlProperties+xml"/>
  <Override PartName="/customXml/itemProps1296.xml" ContentType="application/vnd.openxmlformats-officedocument.customXmlProperties+xml"/>
  <Override PartName="/customXml/itemProps1297.xml" ContentType="application/vnd.openxmlformats-officedocument.customXmlProperties+xml"/>
  <Override PartName="/customXml/itemProps1298.xml" ContentType="application/vnd.openxmlformats-officedocument.customXmlProperties+xml"/>
  <Override PartName="/customXml/itemProps1299.xml" ContentType="application/vnd.openxmlformats-officedocument.customXmlProperties+xml"/>
  <Override PartName="/customXml/itemProps1300.xml" ContentType="application/vnd.openxmlformats-officedocument.customXmlProperties+xml"/>
  <Override PartName="/customXml/itemProps1301.xml" ContentType="application/vnd.openxmlformats-officedocument.customXmlProperties+xml"/>
  <Override PartName="/customXml/itemProps1302.xml" ContentType="application/vnd.openxmlformats-officedocument.customXmlProperties+xml"/>
  <Override PartName="/customXml/itemProps1303.xml" ContentType="application/vnd.openxmlformats-officedocument.customXmlProperties+xml"/>
  <Override PartName="/customXml/itemProps1304.xml" ContentType="application/vnd.openxmlformats-officedocument.customXmlProperties+xml"/>
  <Override PartName="/customXml/itemProps1305.xml" ContentType="application/vnd.openxmlformats-officedocument.customXmlProperties+xml"/>
  <Override PartName="/customXml/itemProps1306.xml" ContentType="application/vnd.openxmlformats-officedocument.customXmlProperties+xml"/>
  <Override PartName="/customXml/itemProps1307.xml" ContentType="application/vnd.openxmlformats-officedocument.customXmlProperties+xml"/>
  <Override PartName="/customXml/itemProps1308.xml" ContentType="application/vnd.openxmlformats-officedocument.customXmlProperties+xml"/>
  <Override PartName="/customXml/itemProps1309.xml" ContentType="application/vnd.openxmlformats-officedocument.customXmlProperties+xml"/>
  <Override PartName="/customXml/itemProps1310.xml" ContentType="application/vnd.openxmlformats-officedocument.customXmlProperties+xml"/>
  <Override PartName="/customXml/itemProps1311.xml" ContentType="application/vnd.openxmlformats-officedocument.customXmlProperties+xml"/>
  <Override PartName="/customXml/itemProps1312.xml" ContentType="application/vnd.openxmlformats-officedocument.customXmlProperties+xml"/>
  <Override PartName="/customXml/itemProps1313.xml" ContentType="application/vnd.openxmlformats-officedocument.customXmlProperties+xml"/>
  <Override PartName="/customXml/itemProps1314.xml" ContentType="application/vnd.openxmlformats-officedocument.customXmlProperties+xml"/>
  <Override PartName="/customXml/itemProps1315.xml" ContentType="application/vnd.openxmlformats-officedocument.customXmlProperties+xml"/>
  <Override PartName="/customXml/itemProps1316.xml" ContentType="application/vnd.openxmlformats-officedocument.customXmlProperties+xml"/>
  <Override PartName="/customXml/itemProps1317.xml" ContentType="application/vnd.openxmlformats-officedocument.customXmlProperties+xml"/>
  <Override PartName="/customXml/itemProps1318.xml" ContentType="application/vnd.openxmlformats-officedocument.customXmlProperties+xml"/>
  <Override PartName="/customXml/itemProps1319.xml" ContentType="application/vnd.openxmlformats-officedocument.customXmlProperties+xml"/>
  <Override PartName="/customXml/itemProps1320.xml" ContentType="application/vnd.openxmlformats-officedocument.customXmlProperties+xml"/>
  <Override PartName="/customXml/itemProps1321.xml" ContentType="application/vnd.openxmlformats-officedocument.customXmlProperties+xml"/>
  <Override PartName="/customXml/itemProps1322.xml" ContentType="application/vnd.openxmlformats-officedocument.customXmlProperties+xml"/>
  <Override PartName="/customXml/itemProps1323.xml" ContentType="application/vnd.openxmlformats-officedocument.customXmlProperties+xml"/>
  <Override PartName="/customXml/itemProps1324.xml" ContentType="application/vnd.openxmlformats-officedocument.customXmlProperties+xml"/>
  <Override PartName="/customXml/itemProps1325.xml" ContentType="application/vnd.openxmlformats-officedocument.customXmlProperties+xml"/>
  <Override PartName="/customXml/itemProps1326.xml" ContentType="application/vnd.openxmlformats-officedocument.customXmlProperties+xml"/>
  <Override PartName="/customXml/itemProps1327.xml" ContentType="application/vnd.openxmlformats-officedocument.customXmlProperties+xml"/>
  <Override PartName="/customXml/itemProps1328.xml" ContentType="application/vnd.openxmlformats-officedocument.customXmlProperties+xml"/>
  <Override PartName="/customXml/itemProps1329.xml" ContentType="application/vnd.openxmlformats-officedocument.customXmlProperties+xml"/>
  <Override PartName="/customXml/itemProps1330.xml" ContentType="application/vnd.openxmlformats-officedocument.customXmlProperties+xml"/>
  <Override PartName="/customXml/itemProps1331.xml" ContentType="application/vnd.openxmlformats-officedocument.customXmlProperties+xml"/>
  <Override PartName="/customXml/itemProps1332.xml" ContentType="application/vnd.openxmlformats-officedocument.customXmlProperties+xml"/>
  <Override PartName="/customXml/itemProps1333.xml" ContentType="application/vnd.openxmlformats-officedocument.customXmlProperties+xml"/>
  <Override PartName="/customXml/itemProps1334.xml" ContentType="application/vnd.openxmlformats-officedocument.customXmlProperties+xml"/>
  <Override PartName="/customXml/itemProps1335.xml" ContentType="application/vnd.openxmlformats-officedocument.customXmlProperties+xml"/>
  <Override PartName="/customXml/itemProps1336.xml" ContentType="application/vnd.openxmlformats-officedocument.customXmlProperties+xml"/>
  <Override PartName="/customXml/itemProps1337.xml" ContentType="application/vnd.openxmlformats-officedocument.customXmlProperties+xml"/>
  <Override PartName="/customXml/itemProps1338.xml" ContentType="application/vnd.openxmlformats-officedocument.customXmlProperties+xml"/>
  <Override PartName="/customXml/itemProps1339.xml" ContentType="application/vnd.openxmlformats-officedocument.customXmlProperties+xml"/>
  <Override PartName="/customXml/itemProps1340.xml" ContentType="application/vnd.openxmlformats-officedocument.customXmlProperties+xml"/>
  <Override PartName="/customXml/itemProps1341.xml" ContentType="application/vnd.openxmlformats-officedocument.customXmlProperties+xml"/>
  <Override PartName="/customXml/itemProps1342.xml" ContentType="application/vnd.openxmlformats-officedocument.customXmlProperties+xml"/>
  <Override PartName="/customXml/itemProps1343.xml" ContentType="application/vnd.openxmlformats-officedocument.customXmlProperties+xml"/>
  <Override PartName="/customXml/itemProps1344.xml" ContentType="application/vnd.openxmlformats-officedocument.customXmlProperties+xml"/>
  <Override PartName="/customXml/itemProps1345.xml" ContentType="application/vnd.openxmlformats-officedocument.customXmlProperties+xml"/>
  <Override PartName="/customXml/itemProps1346.xml" ContentType="application/vnd.openxmlformats-officedocument.customXmlProperties+xml"/>
  <Override PartName="/customXml/itemProps1347.xml" ContentType="application/vnd.openxmlformats-officedocument.customXmlProperties+xml"/>
  <Override PartName="/customXml/itemProps1348.xml" ContentType="application/vnd.openxmlformats-officedocument.customXmlProperties+xml"/>
  <Override PartName="/customXml/itemProps1349.xml" ContentType="application/vnd.openxmlformats-officedocument.customXmlProperties+xml"/>
  <Override PartName="/customXml/itemProps1350.xml" ContentType="application/vnd.openxmlformats-officedocument.customXmlProperties+xml"/>
  <Override PartName="/customXml/itemProps1351.xml" ContentType="application/vnd.openxmlformats-officedocument.customXmlProperties+xml"/>
  <Override PartName="/customXml/itemProps1352.xml" ContentType="application/vnd.openxmlformats-officedocument.customXmlProperties+xml"/>
  <Override PartName="/customXml/itemProps1353.xml" ContentType="application/vnd.openxmlformats-officedocument.customXmlProperties+xml"/>
  <Override PartName="/customXml/itemProps1354.xml" ContentType="application/vnd.openxmlformats-officedocument.customXmlProperties+xml"/>
  <Override PartName="/customXml/itemProps1355.xml" ContentType="application/vnd.openxmlformats-officedocument.customXmlProperties+xml"/>
  <Override PartName="/customXml/itemProps1356.xml" ContentType="application/vnd.openxmlformats-officedocument.customXmlProperties+xml"/>
  <Override PartName="/customXml/itemProps1357.xml" ContentType="application/vnd.openxmlformats-officedocument.customXmlProperties+xml"/>
  <Override PartName="/customXml/itemProps1358.xml" ContentType="application/vnd.openxmlformats-officedocument.customXmlProperties+xml"/>
  <Override PartName="/customXml/itemProps1359.xml" ContentType="application/vnd.openxmlformats-officedocument.customXmlProperties+xml"/>
  <Override PartName="/customXml/itemProps1360.xml" ContentType="application/vnd.openxmlformats-officedocument.customXmlProperties+xml"/>
  <Override PartName="/customXml/itemProps1361.xml" ContentType="application/vnd.openxmlformats-officedocument.customXmlProperties+xml"/>
  <Override PartName="/customXml/itemProps1362.xml" ContentType="application/vnd.openxmlformats-officedocument.customXmlProperties+xml"/>
  <Override PartName="/customXml/itemProps1363.xml" ContentType="application/vnd.openxmlformats-officedocument.customXmlProperties+xml"/>
  <Override PartName="/customXml/itemProps1364.xml" ContentType="application/vnd.openxmlformats-officedocument.customXmlProperties+xml"/>
  <Override PartName="/customXml/itemProps1365.xml" ContentType="application/vnd.openxmlformats-officedocument.customXmlProperties+xml"/>
  <Override PartName="/customXml/itemProps1366.xml" ContentType="application/vnd.openxmlformats-officedocument.customXmlProperties+xml"/>
  <Override PartName="/customXml/itemProps1367.xml" ContentType="application/vnd.openxmlformats-officedocument.customXmlProperties+xml"/>
  <Override PartName="/customXml/itemProps1368.xml" ContentType="application/vnd.openxmlformats-officedocument.customXmlProperties+xml"/>
  <Override PartName="/customXml/itemProps1369.xml" ContentType="application/vnd.openxmlformats-officedocument.customXmlProperties+xml"/>
  <Override PartName="/customXml/itemProps1370.xml" ContentType="application/vnd.openxmlformats-officedocument.customXmlProperties+xml"/>
  <Override PartName="/customXml/itemProps1371.xml" ContentType="application/vnd.openxmlformats-officedocument.customXmlProperties+xml"/>
  <Override PartName="/customXml/itemProps1372.xml" ContentType="application/vnd.openxmlformats-officedocument.customXmlProperties+xml"/>
  <Override PartName="/customXml/itemProps1373.xml" ContentType="application/vnd.openxmlformats-officedocument.customXmlProperties+xml"/>
  <Override PartName="/customXml/itemProps1374.xml" ContentType="application/vnd.openxmlformats-officedocument.customXmlProperties+xml"/>
  <Override PartName="/customXml/itemProps1375.xml" ContentType="application/vnd.openxmlformats-officedocument.customXmlProperties+xml"/>
  <Override PartName="/customXml/itemProps1376.xml" ContentType="application/vnd.openxmlformats-officedocument.customXmlProperties+xml"/>
  <Override PartName="/customXml/itemProps1377.xml" ContentType="application/vnd.openxmlformats-officedocument.customXmlProperties+xml"/>
  <Override PartName="/customXml/itemProps1378.xml" ContentType="application/vnd.openxmlformats-officedocument.customXmlProperties+xml"/>
  <Override PartName="/customXml/itemProps1379.xml" ContentType="application/vnd.openxmlformats-officedocument.customXmlProperties+xml"/>
  <Override PartName="/customXml/itemProps1380.xml" ContentType="application/vnd.openxmlformats-officedocument.customXmlProperties+xml"/>
  <Override PartName="/customXml/itemProps1381.xml" ContentType="application/vnd.openxmlformats-officedocument.customXmlProperties+xml"/>
  <Override PartName="/customXml/itemProps1382.xml" ContentType="application/vnd.openxmlformats-officedocument.customXmlProperties+xml"/>
  <Override PartName="/customXml/itemProps1383.xml" ContentType="application/vnd.openxmlformats-officedocument.customXmlProperties+xml"/>
  <Override PartName="/customXml/itemProps1384.xml" ContentType="application/vnd.openxmlformats-officedocument.customXmlProperties+xml"/>
  <Override PartName="/customXml/itemProps1385.xml" ContentType="application/vnd.openxmlformats-officedocument.customXmlProperties+xml"/>
  <Override PartName="/customXml/itemProps1386.xml" ContentType="application/vnd.openxmlformats-officedocument.customXmlProperties+xml"/>
  <Override PartName="/customXml/itemProps1387.xml" ContentType="application/vnd.openxmlformats-officedocument.customXmlProperties+xml"/>
  <Override PartName="/customXml/itemProps1388.xml" ContentType="application/vnd.openxmlformats-officedocument.customXmlProperties+xml"/>
  <Override PartName="/customXml/itemProps1389.xml" ContentType="application/vnd.openxmlformats-officedocument.customXmlProperties+xml"/>
  <Override PartName="/customXml/itemProps1390.xml" ContentType="application/vnd.openxmlformats-officedocument.customXmlProperties+xml"/>
  <Override PartName="/customXml/itemProps1391.xml" ContentType="application/vnd.openxmlformats-officedocument.customXmlProperties+xml"/>
  <Override PartName="/customXml/itemProps1392.xml" ContentType="application/vnd.openxmlformats-officedocument.customXmlProperties+xml"/>
  <Override PartName="/customXml/itemProps1393.xml" ContentType="application/vnd.openxmlformats-officedocument.customXmlProperties+xml"/>
  <Override PartName="/customXml/itemProps1394.xml" ContentType="application/vnd.openxmlformats-officedocument.customXmlProperties+xml"/>
  <Override PartName="/customXml/itemProps1395.xml" ContentType="application/vnd.openxmlformats-officedocument.customXmlProperties+xml"/>
  <Override PartName="/customXml/itemProps1396.xml" ContentType="application/vnd.openxmlformats-officedocument.customXmlProperties+xml"/>
  <Override PartName="/customXml/itemProps1397.xml" ContentType="application/vnd.openxmlformats-officedocument.customXmlProperties+xml"/>
  <Override PartName="/customXml/itemProps1398.xml" ContentType="application/vnd.openxmlformats-officedocument.customXmlProperties+xml"/>
  <Override PartName="/customXml/itemProps1399.xml" ContentType="application/vnd.openxmlformats-officedocument.customXmlProperties+xml"/>
  <Override PartName="/customXml/itemProps1400.xml" ContentType="application/vnd.openxmlformats-officedocument.customXmlProperties+xml"/>
  <Override PartName="/customXml/itemProps1401.xml" ContentType="application/vnd.openxmlformats-officedocument.customXmlProperties+xml"/>
  <Override PartName="/customXml/itemProps1402.xml" ContentType="application/vnd.openxmlformats-officedocument.customXmlProperties+xml"/>
  <Override PartName="/customXml/itemProps1403.xml" ContentType="application/vnd.openxmlformats-officedocument.customXmlProperties+xml"/>
  <Override PartName="/customXml/itemProps1404.xml" ContentType="application/vnd.openxmlformats-officedocument.customXmlProperties+xml"/>
  <Override PartName="/customXml/itemProps1405.xml" ContentType="application/vnd.openxmlformats-officedocument.customXmlProperties+xml"/>
  <Override PartName="/customXml/itemProps1406.xml" ContentType="application/vnd.openxmlformats-officedocument.customXmlProperties+xml"/>
  <Override PartName="/customXml/itemProps1407.xml" ContentType="application/vnd.openxmlformats-officedocument.customXmlProperties+xml"/>
  <Override PartName="/customXml/itemProps1408.xml" ContentType="application/vnd.openxmlformats-officedocument.customXmlProperties+xml"/>
  <Override PartName="/customXml/itemProps1409.xml" ContentType="application/vnd.openxmlformats-officedocument.customXmlProperties+xml"/>
  <Override PartName="/customXml/itemProps1410.xml" ContentType="application/vnd.openxmlformats-officedocument.customXmlProperties+xml"/>
  <Override PartName="/customXml/itemProps1411.xml" ContentType="application/vnd.openxmlformats-officedocument.customXmlProperties+xml"/>
  <Override PartName="/customXml/itemProps1412.xml" ContentType="application/vnd.openxmlformats-officedocument.customXmlProperties+xml"/>
  <Override PartName="/customXml/itemProps1413.xml" ContentType="application/vnd.openxmlformats-officedocument.customXmlProperties+xml"/>
  <Override PartName="/customXml/itemProps1414.xml" ContentType="application/vnd.openxmlformats-officedocument.customXmlProperties+xml"/>
  <Override PartName="/customXml/itemProps1415.xml" ContentType="application/vnd.openxmlformats-officedocument.customXmlProperties+xml"/>
  <Override PartName="/customXml/itemProps1416.xml" ContentType="application/vnd.openxmlformats-officedocument.customXmlProperties+xml"/>
  <Override PartName="/customXml/itemProps1417.xml" ContentType="application/vnd.openxmlformats-officedocument.customXmlProperties+xml"/>
  <Override PartName="/customXml/itemProps1418.xml" ContentType="application/vnd.openxmlformats-officedocument.customXmlProperties+xml"/>
  <Override PartName="/customXml/itemProps1419.xml" ContentType="application/vnd.openxmlformats-officedocument.customXmlProperties+xml"/>
  <Override PartName="/customXml/itemProps1420.xml" ContentType="application/vnd.openxmlformats-officedocument.customXmlProperties+xml"/>
  <Override PartName="/customXml/itemProps1421.xml" ContentType="application/vnd.openxmlformats-officedocument.customXmlProperties+xml"/>
  <Override PartName="/customXml/itemProps1422.xml" ContentType="application/vnd.openxmlformats-officedocument.customXmlProperties+xml"/>
  <Override PartName="/customXml/itemProps1423.xml" ContentType="application/vnd.openxmlformats-officedocument.customXmlProperties+xml"/>
  <Override PartName="/customXml/itemProps1424.xml" ContentType="application/vnd.openxmlformats-officedocument.customXmlProperties+xml"/>
  <Override PartName="/customXml/itemProps1425.xml" ContentType="application/vnd.openxmlformats-officedocument.customXmlProperties+xml"/>
  <Override PartName="/customXml/itemProps1426.xml" ContentType="application/vnd.openxmlformats-officedocument.customXmlProperties+xml"/>
  <Override PartName="/customXml/itemProps1427.xml" ContentType="application/vnd.openxmlformats-officedocument.customXmlProperties+xml"/>
  <Override PartName="/customXml/itemProps1428.xml" ContentType="application/vnd.openxmlformats-officedocument.customXmlProperties+xml"/>
  <Override PartName="/customXml/itemProps1429.xml" ContentType="application/vnd.openxmlformats-officedocument.customXmlProperties+xml"/>
  <Override PartName="/customXml/itemProps1430.xml" ContentType="application/vnd.openxmlformats-officedocument.customXmlProperties+xml"/>
  <Override PartName="/customXml/itemProps1431.xml" ContentType="application/vnd.openxmlformats-officedocument.customXmlProperties+xml"/>
  <Override PartName="/customXml/itemProps1432.xml" ContentType="application/vnd.openxmlformats-officedocument.customXmlProperties+xml"/>
  <Override PartName="/customXml/itemProps1433.xml" ContentType="application/vnd.openxmlformats-officedocument.customXmlProperties+xml"/>
  <Override PartName="/customXml/itemProps1434.xml" ContentType="application/vnd.openxmlformats-officedocument.customXmlProperties+xml"/>
  <Override PartName="/customXml/itemProps1435.xml" ContentType="application/vnd.openxmlformats-officedocument.customXmlProperties+xml"/>
  <Override PartName="/customXml/itemProps1436.xml" ContentType="application/vnd.openxmlformats-officedocument.customXmlProperties+xml"/>
  <Override PartName="/customXml/itemProps1437.xml" ContentType="application/vnd.openxmlformats-officedocument.customXmlProperties+xml"/>
  <Override PartName="/customXml/itemProps1438.xml" ContentType="application/vnd.openxmlformats-officedocument.customXmlProperties+xml"/>
  <Override PartName="/customXml/itemProps1439.xml" ContentType="application/vnd.openxmlformats-officedocument.customXmlProperties+xml"/>
  <Override PartName="/customXml/itemProps1440.xml" ContentType="application/vnd.openxmlformats-officedocument.customXmlProperties+xml"/>
  <Override PartName="/customXml/itemProps1441.xml" ContentType="application/vnd.openxmlformats-officedocument.customXmlProperties+xml"/>
  <Override PartName="/customXml/itemProps1442.xml" ContentType="application/vnd.openxmlformats-officedocument.customXmlProperties+xml"/>
  <Override PartName="/customXml/itemProps1443.xml" ContentType="application/vnd.openxmlformats-officedocument.customXmlProperties+xml"/>
  <Override PartName="/customXml/itemProps1444.xml" ContentType="application/vnd.openxmlformats-officedocument.customXmlProperties+xml"/>
  <Override PartName="/customXml/itemProps1445.xml" ContentType="application/vnd.openxmlformats-officedocument.customXmlProperties+xml"/>
  <Override PartName="/customXml/itemProps1446.xml" ContentType="application/vnd.openxmlformats-officedocument.customXmlProperties+xml"/>
  <Override PartName="/customXml/itemProps1447.xml" ContentType="application/vnd.openxmlformats-officedocument.customXmlProperties+xml"/>
  <Override PartName="/customXml/itemProps1448.xml" ContentType="application/vnd.openxmlformats-officedocument.customXmlProperties+xml"/>
  <Override PartName="/customXml/itemProps1449.xml" ContentType="application/vnd.openxmlformats-officedocument.customXmlProperties+xml"/>
  <Override PartName="/customXml/itemProps1450.xml" ContentType="application/vnd.openxmlformats-officedocument.customXmlProperties+xml"/>
  <Override PartName="/customXml/itemProps1451.xml" ContentType="application/vnd.openxmlformats-officedocument.customXmlProperties+xml"/>
  <Override PartName="/customXml/itemProps1452.xml" ContentType="application/vnd.openxmlformats-officedocument.customXmlProperties+xml"/>
  <Override PartName="/customXml/itemProps1453.xml" ContentType="application/vnd.openxmlformats-officedocument.customXmlProperties+xml"/>
  <Override PartName="/customXml/itemProps1454.xml" ContentType="application/vnd.openxmlformats-officedocument.customXmlProperties+xml"/>
  <Override PartName="/customXml/itemProps1455.xml" ContentType="application/vnd.openxmlformats-officedocument.customXmlProperties+xml"/>
  <Override PartName="/customXml/itemProps1456.xml" ContentType="application/vnd.openxmlformats-officedocument.customXmlProperties+xml"/>
  <Override PartName="/customXml/itemProps1457.xml" ContentType="application/vnd.openxmlformats-officedocument.customXmlProperties+xml"/>
  <Override PartName="/customXml/itemProps1458.xml" ContentType="application/vnd.openxmlformats-officedocument.customXmlProperties+xml"/>
  <Override PartName="/customXml/itemProps1459.xml" ContentType="application/vnd.openxmlformats-officedocument.customXmlProperties+xml"/>
  <Override PartName="/customXml/itemProps1460.xml" ContentType="application/vnd.openxmlformats-officedocument.customXmlProperties+xml"/>
  <Override PartName="/customXml/itemProps1461.xml" ContentType="application/vnd.openxmlformats-officedocument.customXmlProperties+xml"/>
  <Override PartName="/customXml/itemProps1462.xml" ContentType="application/vnd.openxmlformats-officedocument.customXmlProperties+xml"/>
  <Override PartName="/customXml/itemProps1463.xml" ContentType="application/vnd.openxmlformats-officedocument.customXmlProperties+xml"/>
  <Override PartName="/customXml/itemProps1464.xml" ContentType="application/vnd.openxmlformats-officedocument.customXmlProperties+xml"/>
  <Override PartName="/customXml/itemProps1465.xml" ContentType="application/vnd.openxmlformats-officedocument.customXmlProperties+xml"/>
  <Override PartName="/customXml/itemProps1466.xml" ContentType="application/vnd.openxmlformats-officedocument.customXmlProperties+xml"/>
  <Override PartName="/customXml/itemProps1467.xml" ContentType="application/vnd.openxmlformats-officedocument.customXmlProperties+xml"/>
  <Override PartName="/customXml/itemProps1468.xml" ContentType="application/vnd.openxmlformats-officedocument.customXmlProperties+xml"/>
  <Override PartName="/customXml/itemProps1469.xml" ContentType="application/vnd.openxmlformats-officedocument.customXmlProperties+xml"/>
  <Override PartName="/customXml/itemProps1470.xml" ContentType="application/vnd.openxmlformats-officedocument.customXmlProperties+xml"/>
  <Override PartName="/customXml/itemProps1471.xml" ContentType="application/vnd.openxmlformats-officedocument.customXmlProperties+xml"/>
  <Override PartName="/customXml/itemProps1472.xml" ContentType="application/vnd.openxmlformats-officedocument.customXmlProperties+xml"/>
  <Override PartName="/customXml/itemProps1473.xml" ContentType="application/vnd.openxmlformats-officedocument.customXmlProperties+xml"/>
  <Override PartName="/customXml/itemProps1474.xml" ContentType="application/vnd.openxmlformats-officedocument.customXmlProperties+xml"/>
  <Override PartName="/customXml/itemProps1475.xml" ContentType="application/vnd.openxmlformats-officedocument.customXmlProperties+xml"/>
  <Override PartName="/customXml/itemProps1476.xml" ContentType="application/vnd.openxmlformats-officedocument.customXmlProperties+xml"/>
  <Override PartName="/customXml/itemProps1477.xml" ContentType="application/vnd.openxmlformats-officedocument.customXmlProperties+xml"/>
  <Override PartName="/customXml/itemProps1478.xml" ContentType="application/vnd.openxmlformats-officedocument.customXmlProperties+xml"/>
  <Override PartName="/customXml/itemProps1479.xml" ContentType="application/vnd.openxmlformats-officedocument.customXmlProperties+xml"/>
  <Override PartName="/customXml/itemProps1480.xml" ContentType="application/vnd.openxmlformats-officedocument.customXmlProperties+xml"/>
  <Override PartName="/customXml/itemProps1481.xml" ContentType="application/vnd.openxmlformats-officedocument.customXmlProperties+xml"/>
  <Override PartName="/customXml/itemProps1482.xml" ContentType="application/vnd.openxmlformats-officedocument.customXmlProperties+xml"/>
  <Override PartName="/customXml/itemProps1483.xml" ContentType="application/vnd.openxmlformats-officedocument.customXmlProperties+xml"/>
  <Override PartName="/customXml/itemProps1484.xml" ContentType="application/vnd.openxmlformats-officedocument.customXmlProperties+xml"/>
  <Override PartName="/customXml/itemProps1485.xml" ContentType="application/vnd.openxmlformats-officedocument.customXmlProperties+xml"/>
  <Override PartName="/customXml/itemProps1486.xml" ContentType="application/vnd.openxmlformats-officedocument.customXmlProperties+xml"/>
  <Override PartName="/customXml/itemProps1487.xml" ContentType="application/vnd.openxmlformats-officedocument.customXmlProperties+xml"/>
  <Override PartName="/customXml/itemProps1488.xml" ContentType="application/vnd.openxmlformats-officedocument.customXmlProperties+xml"/>
  <Override PartName="/customXml/itemProps1489.xml" ContentType="application/vnd.openxmlformats-officedocument.customXmlProperties+xml"/>
  <Override PartName="/customXml/itemProps1490.xml" ContentType="application/vnd.openxmlformats-officedocument.customXmlProperties+xml"/>
  <Override PartName="/customXml/itemProps1491.xml" ContentType="application/vnd.openxmlformats-officedocument.customXmlProperties+xml"/>
  <Override PartName="/customXml/itemProps1492.xml" ContentType="application/vnd.openxmlformats-officedocument.customXmlProperties+xml"/>
  <Override PartName="/customXml/itemProps1493.xml" ContentType="application/vnd.openxmlformats-officedocument.customXmlProperties+xml"/>
  <Override PartName="/customXml/itemProps1494.xml" ContentType="application/vnd.openxmlformats-officedocument.customXmlProperties+xml"/>
  <Override PartName="/customXml/itemProps1495.xml" ContentType="application/vnd.openxmlformats-officedocument.customXmlProperties+xml"/>
  <Override PartName="/customXml/itemProps1496.xml" ContentType="application/vnd.openxmlformats-officedocument.customXmlProperties+xml"/>
  <Override PartName="/customXml/itemProps1497.xml" ContentType="application/vnd.openxmlformats-officedocument.customXmlProperties+xml"/>
  <Override PartName="/customXml/itemProps1498.xml" ContentType="application/vnd.openxmlformats-officedocument.customXmlProperties+xml"/>
  <Override PartName="/customXml/itemProps1499.xml" ContentType="application/vnd.openxmlformats-officedocument.customXmlProperties+xml"/>
  <Override PartName="/customXml/itemProps150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501"/>
  </p:sldMasterIdLst>
  <p:notesMasterIdLst>
    <p:notesMasterId r:id="rId1545"/>
  </p:notesMasterIdLst>
  <p:sldIdLst>
    <p:sldId id="257" r:id="rId1502"/>
    <p:sldId id="293" r:id="rId1503"/>
    <p:sldId id="294" r:id="rId1504"/>
    <p:sldId id="258" r:id="rId1505"/>
    <p:sldId id="297" r:id="rId1506"/>
    <p:sldId id="305" r:id="rId1507"/>
    <p:sldId id="295" r:id="rId1508"/>
    <p:sldId id="259" r:id="rId1509"/>
    <p:sldId id="260" r:id="rId1510"/>
    <p:sldId id="292" r:id="rId1511"/>
    <p:sldId id="306" r:id="rId1512"/>
    <p:sldId id="302" r:id="rId1513"/>
    <p:sldId id="263" r:id="rId1514"/>
    <p:sldId id="264" r:id="rId1515"/>
    <p:sldId id="265" r:id="rId1516"/>
    <p:sldId id="266" r:id="rId1517"/>
    <p:sldId id="304" r:id="rId1518"/>
    <p:sldId id="268" r:id="rId1519"/>
    <p:sldId id="269" r:id="rId1520"/>
    <p:sldId id="270" r:id="rId1521"/>
    <p:sldId id="271" r:id="rId1522"/>
    <p:sldId id="272" r:id="rId1523"/>
    <p:sldId id="273" r:id="rId1524"/>
    <p:sldId id="274" r:id="rId1525"/>
    <p:sldId id="291" r:id="rId1526"/>
    <p:sldId id="276" r:id="rId1527"/>
    <p:sldId id="303" r:id="rId1528"/>
    <p:sldId id="278" r:id="rId1529"/>
    <p:sldId id="290" r:id="rId1530"/>
    <p:sldId id="289" r:id="rId1531"/>
    <p:sldId id="280" r:id="rId1532"/>
    <p:sldId id="281" r:id="rId1533"/>
    <p:sldId id="282" r:id="rId1534"/>
    <p:sldId id="283" r:id="rId1535"/>
    <p:sldId id="296" r:id="rId1536"/>
    <p:sldId id="284" r:id="rId1537"/>
    <p:sldId id="285" r:id="rId1538"/>
    <p:sldId id="286" r:id="rId1539"/>
    <p:sldId id="287" r:id="rId1540"/>
    <p:sldId id="307" r:id="rId1541"/>
    <p:sldId id="308" r:id="rId1542"/>
    <p:sldId id="309" r:id="rId1543"/>
    <p:sldId id="310" r:id="rId154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C000"/>
    <a:srgbClr val="33B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338" autoAdjust="0"/>
    <p:restoredTop sz="86546" autoAdjust="0"/>
  </p:normalViewPr>
  <p:slideViewPr>
    <p:cSldViewPr snapToGrid="0">
      <p:cViewPr>
        <p:scale>
          <a:sx n="200" d="100"/>
          <a:sy n="200" d="100"/>
        </p:scale>
        <p:origin x="-9444" y="-23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522" Type="http://schemas.openxmlformats.org/officeDocument/2006/relationships/slide" Target="slides/slide21.xml"/><Relationship Id="rId21" Type="http://schemas.openxmlformats.org/officeDocument/2006/relationships/customXml" Target="../customXml/item21.xml"/><Relationship Id="rId170" Type="http://schemas.openxmlformats.org/officeDocument/2006/relationships/customXml" Target="../customXml/item170.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987" Type="http://schemas.openxmlformats.org/officeDocument/2006/relationships/customXml" Target="../customXml/item987.xml"/><Relationship Id="rId1172" Type="http://schemas.openxmlformats.org/officeDocument/2006/relationships/customXml" Target="../customXml/item1172.xml"/><Relationship Id="rId402" Type="http://schemas.openxmlformats.org/officeDocument/2006/relationships/customXml" Target="../customXml/item402.xml"/><Relationship Id="rId847" Type="http://schemas.openxmlformats.org/officeDocument/2006/relationships/customXml" Target="../customXml/item847.xml"/><Relationship Id="rId1032" Type="http://schemas.openxmlformats.org/officeDocument/2006/relationships/customXml" Target="../customXml/item1032.xml"/><Relationship Id="rId1477" Type="http://schemas.openxmlformats.org/officeDocument/2006/relationships/customXml" Target="../customXml/item1477.xml"/><Relationship Id="rId707" Type="http://schemas.openxmlformats.org/officeDocument/2006/relationships/customXml" Target="../customXml/item707.xml"/><Relationship Id="rId914" Type="http://schemas.openxmlformats.org/officeDocument/2006/relationships/customXml" Target="../customXml/item914.xml"/><Relationship Id="rId1337" Type="http://schemas.openxmlformats.org/officeDocument/2006/relationships/customXml" Target="../customXml/item1337.xml"/><Relationship Id="rId1544" Type="http://schemas.openxmlformats.org/officeDocument/2006/relationships/slide" Target="slides/slide43.xml"/><Relationship Id="rId43" Type="http://schemas.openxmlformats.org/officeDocument/2006/relationships/customXml" Target="../customXml/item43.xml"/><Relationship Id="rId1404" Type="http://schemas.openxmlformats.org/officeDocument/2006/relationships/customXml" Target="../customXml/item1404.xml"/><Relationship Id="rId192" Type="http://schemas.openxmlformats.org/officeDocument/2006/relationships/customXml" Target="../customXml/item192.xml"/><Relationship Id="rId497" Type="http://schemas.openxmlformats.org/officeDocument/2006/relationships/customXml" Target="../customXml/item497.xml"/><Relationship Id="rId357" Type="http://schemas.openxmlformats.org/officeDocument/2006/relationships/customXml" Target="../customXml/item357.xml"/><Relationship Id="rId1194" Type="http://schemas.openxmlformats.org/officeDocument/2006/relationships/customXml" Target="../customXml/item1194.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869" Type="http://schemas.openxmlformats.org/officeDocument/2006/relationships/customXml" Target="../customXml/item869.xml"/><Relationship Id="rId1499" Type="http://schemas.openxmlformats.org/officeDocument/2006/relationships/customXml" Target="../customXml/item1499.xml"/><Relationship Id="rId424" Type="http://schemas.openxmlformats.org/officeDocument/2006/relationships/customXml" Target="../customXml/item424.xml"/><Relationship Id="rId631" Type="http://schemas.openxmlformats.org/officeDocument/2006/relationships/customXml" Target="../customXml/item631.xml"/><Relationship Id="rId729" Type="http://schemas.openxmlformats.org/officeDocument/2006/relationships/customXml" Target="../customXml/item729.xml"/><Relationship Id="rId1054" Type="http://schemas.openxmlformats.org/officeDocument/2006/relationships/customXml" Target="../customXml/item1054.xml"/><Relationship Id="rId1261" Type="http://schemas.openxmlformats.org/officeDocument/2006/relationships/customXml" Target="../customXml/item1261.xml"/><Relationship Id="rId1359" Type="http://schemas.openxmlformats.org/officeDocument/2006/relationships/customXml" Target="../customXml/item1359.xml"/><Relationship Id="rId936" Type="http://schemas.openxmlformats.org/officeDocument/2006/relationships/customXml" Target="../customXml/item936.xml"/><Relationship Id="rId1121" Type="http://schemas.openxmlformats.org/officeDocument/2006/relationships/customXml" Target="../customXml/item1121.xml"/><Relationship Id="rId1219" Type="http://schemas.openxmlformats.org/officeDocument/2006/relationships/customXml" Target="../customXml/item1219.xml"/><Relationship Id="rId65" Type="http://schemas.openxmlformats.org/officeDocument/2006/relationships/customXml" Target="../customXml/item65.xml"/><Relationship Id="rId1426" Type="http://schemas.openxmlformats.org/officeDocument/2006/relationships/customXml" Target="../customXml/item1426.xml"/><Relationship Id="rId281" Type="http://schemas.openxmlformats.org/officeDocument/2006/relationships/customXml" Target="../customXml/item281.xml"/><Relationship Id="rId141" Type="http://schemas.openxmlformats.org/officeDocument/2006/relationships/customXml" Target="../customXml/item141.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7" Type="http://schemas.openxmlformats.org/officeDocument/2006/relationships/customXml" Target="../customXml/item7.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customXml" Target="../customXml/item1283.xml"/><Relationship Id="rId1490" Type="http://schemas.openxmlformats.org/officeDocument/2006/relationships/customXml" Target="../customXml/item1490.xml"/><Relationship Id="rId306" Type="http://schemas.openxmlformats.org/officeDocument/2006/relationships/customXml" Target="../customXml/item306.xml"/><Relationship Id="rId860" Type="http://schemas.openxmlformats.org/officeDocument/2006/relationships/customXml" Target="../customXml/item860.xml"/><Relationship Id="rId958" Type="http://schemas.openxmlformats.org/officeDocument/2006/relationships/customXml" Target="../customXml/item958.xml"/><Relationship Id="rId1143" Type="http://schemas.openxmlformats.org/officeDocument/2006/relationships/customXml" Target="../customXml/item1143.xml"/><Relationship Id="rId87" Type="http://schemas.openxmlformats.org/officeDocument/2006/relationships/customXml" Target="../customXml/item87.xml"/><Relationship Id="rId513" Type="http://schemas.openxmlformats.org/officeDocument/2006/relationships/customXml" Target="../customXml/item513.xml"/><Relationship Id="rId720" Type="http://schemas.openxmlformats.org/officeDocument/2006/relationships/customXml" Target="../customXml/item720.xml"/><Relationship Id="rId818" Type="http://schemas.openxmlformats.org/officeDocument/2006/relationships/customXml" Target="../customXml/item818.xml"/><Relationship Id="rId1350" Type="http://schemas.openxmlformats.org/officeDocument/2006/relationships/customXml" Target="../customXml/item1350.xml"/><Relationship Id="rId1448" Type="http://schemas.openxmlformats.org/officeDocument/2006/relationships/customXml" Target="../customXml/item1448.xml"/><Relationship Id="rId1003" Type="http://schemas.openxmlformats.org/officeDocument/2006/relationships/customXml" Target="../customXml/item1003.xml"/><Relationship Id="rId1210" Type="http://schemas.openxmlformats.org/officeDocument/2006/relationships/customXml" Target="../customXml/item1210.xml"/><Relationship Id="rId1308" Type="http://schemas.openxmlformats.org/officeDocument/2006/relationships/customXml" Target="../customXml/item1308.xml"/><Relationship Id="rId1515" Type="http://schemas.openxmlformats.org/officeDocument/2006/relationships/slide" Target="slides/slide14.xml"/><Relationship Id="rId14" Type="http://schemas.openxmlformats.org/officeDocument/2006/relationships/customXml" Target="../customXml/item14.xml"/><Relationship Id="rId163" Type="http://schemas.openxmlformats.org/officeDocument/2006/relationships/customXml" Target="../customXml/item163.xml"/><Relationship Id="rId370" Type="http://schemas.openxmlformats.org/officeDocument/2006/relationships/customXml" Target="../customXml/item370.xml"/><Relationship Id="rId230" Type="http://schemas.openxmlformats.org/officeDocument/2006/relationships/customXml" Target="../customXml/item230.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1372" Type="http://schemas.openxmlformats.org/officeDocument/2006/relationships/customXml" Target="../customXml/item1372.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907" Type="http://schemas.openxmlformats.org/officeDocument/2006/relationships/customXml" Target="../customXml/item907.xml"/><Relationship Id="rId1537" Type="http://schemas.openxmlformats.org/officeDocument/2006/relationships/slide" Target="slides/slide36.xml"/><Relationship Id="rId36" Type="http://schemas.openxmlformats.org/officeDocument/2006/relationships/customXml" Target="../customXml/item36.xml"/><Relationship Id="rId185" Type="http://schemas.openxmlformats.org/officeDocument/2006/relationships/customXml" Target="../customXml/item185.xml"/><Relationship Id="rId392" Type="http://schemas.openxmlformats.org/officeDocument/2006/relationships/customXml" Target="../customXml/item392.xml"/><Relationship Id="rId697" Type="http://schemas.openxmlformats.org/officeDocument/2006/relationships/customXml" Target="../customXml/item697.xml"/><Relationship Id="rId252" Type="http://schemas.openxmlformats.org/officeDocument/2006/relationships/customXml" Target="../customXml/item252.xml"/><Relationship Id="rId1187" Type="http://schemas.openxmlformats.org/officeDocument/2006/relationships/customXml" Target="../customXml/item1187.xml"/><Relationship Id="rId112" Type="http://schemas.openxmlformats.org/officeDocument/2006/relationships/customXml" Target="../customXml/item112.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1394" Type="http://schemas.openxmlformats.org/officeDocument/2006/relationships/customXml" Target="../customXml/item1394.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1461" Type="http://schemas.openxmlformats.org/officeDocument/2006/relationships/customXml" Target="../customXml/item1461.xml"/><Relationship Id="rId929" Type="http://schemas.openxmlformats.org/officeDocument/2006/relationships/customXml" Target="../customXml/item929.xml"/><Relationship Id="rId1114" Type="http://schemas.openxmlformats.org/officeDocument/2006/relationships/customXml" Target="../customXml/item1114.xml"/><Relationship Id="rId1321" Type="http://schemas.openxmlformats.org/officeDocument/2006/relationships/customXml" Target="../customXml/item1321.xml"/><Relationship Id="rId58" Type="http://schemas.openxmlformats.org/officeDocument/2006/relationships/customXml" Target="../customXml/item58.xml"/><Relationship Id="rId1419" Type="http://schemas.openxmlformats.org/officeDocument/2006/relationships/customXml" Target="../customXml/item1419.xml"/><Relationship Id="rId274" Type="http://schemas.openxmlformats.org/officeDocument/2006/relationships/customXml" Target="../customXml/item274.xml"/><Relationship Id="rId481" Type="http://schemas.openxmlformats.org/officeDocument/2006/relationships/customXml" Target="../customXml/item481.xml"/><Relationship Id="rId134" Type="http://schemas.openxmlformats.org/officeDocument/2006/relationships/customXml" Target="../customXml/item134.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341" Type="http://schemas.openxmlformats.org/officeDocument/2006/relationships/customXml" Target="../customXml/item341.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customXml" Target="../customXml/item1276.xml"/><Relationship Id="rId1483" Type="http://schemas.openxmlformats.org/officeDocument/2006/relationships/customXml" Target="../customXml/item1483.xml"/><Relationship Id="rId201" Type="http://schemas.openxmlformats.org/officeDocument/2006/relationships/customXml" Target="../customXml/item201.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713" Type="http://schemas.openxmlformats.org/officeDocument/2006/relationships/customXml" Target="../customXml/item713.xml"/><Relationship Id="rId920" Type="http://schemas.openxmlformats.org/officeDocument/2006/relationships/customXml" Target="../customXml/item920.xml"/><Relationship Id="rId1343" Type="http://schemas.openxmlformats.org/officeDocument/2006/relationships/customXml" Target="../customXml/item1343.xml"/><Relationship Id="rId1203" Type="http://schemas.openxmlformats.org/officeDocument/2006/relationships/customXml" Target="../customXml/item1203.xml"/><Relationship Id="rId1410" Type="http://schemas.openxmlformats.org/officeDocument/2006/relationships/customXml" Target="../customXml/item1410.xml"/><Relationship Id="rId1508" Type="http://schemas.openxmlformats.org/officeDocument/2006/relationships/slide" Target="slides/slide7.xml"/><Relationship Id="rId296" Type="http://schemas.openxmlformats.org/officeDocument/2006/relationships/customXml" Target="../customXml/item296.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23" Type="http://schemas.openxmlformats.org/officeDocument/2006/relationships/customXml" Target="../customXml/item223.xml"/><Relationship Id="rId430" Type="http://schemas.openxmlformats.org/officeDocument/2006/relationships/customXml" Target="../customXml/item430.xml"/><Relationship Id="rId668" Type="http://schemas.openxmlformats.org/officeDocument/2006/relationships/customXml" Target="../customXml/item668.xml"/><Relationship Id="rId875" Type="http://schemas.openxmlformats.org/officeDocument/2006/relationships/customXml" Target="../customXml/item875.xml"/><Relationship Id="rId1060" Type="http://schemas.openxmlformats.org/officeDocument/2006/relationships/customXml" Target="../customXml/item1060.xml"/><Relationship Id="rId1298" Type="http://schemas.openxmlformats.org/officeDocument/2006/relationships/customXml" Target="../customXml/item1298.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365" Type="http://schemas.openxmlformats.org/officeDocument/2006/relationships/customXml" Target="../customXml/item1365.xml"/><Relationship Id="rId1018" Type="http://schemas.openxmlformats.org/officeDocument/2006/relationships/customXml" Target="../customXml/item1018.xml"/><Relationship Id="rId1225" Type="http://schemas.openxmlformats.org/officeDocument/2006/relationships/customXml" Target="../customXml/item1225.xml"/><Relationship Id="rId1432" Type="http://schemas.openxmlformats.org/officeDocument/2006/relationships/customXml" Target="../customXml/item1432.xml"/><Relationship Id="rId71" Type="http://schemas.openxmlformats.org/officeDocument/2006/relationships/customXml" Target="../customXml/item71.xml"/><Relationship Id="rId802" Type="http://schemas.openxmlformats.org/officeDocument/2006/relationships/customXml" Target="../customXml/item802.xml"/><Relationship Id="rId29" Type="http://schemas.openxmlformats.org/officeDocument/2006/relationships/customXml" Target="../customXml/item29.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45" Type="http://schemas.openxmlformats.org/officeDocument/2006/relationships/customXml" Target="../customXml/item245.xml"/><Relationship Id="rId452" Type="http://schemas.openxmlformats.org/officeDocument/2006/relationships/customXml" Target="../customXml/item452.xml"/><Relationship Id="rId897" Type="http://schemas.openxmlformats.org/officeDocument/2006/relationships/customXml" Target="../customXml/item897.xml"/><Relationship Id="rId1082" Type="http://schemas.openxmlformats.org/officeDocument/2006/relationships/customXml" Target="../customXml/item1082.xml"/><Relationship Id="rId105" Type="http://schemas.openxmlformats.org/officeDocument/2006/relationships/customXml" Target="../customXml/item105.xml"/><Relationship Id="rId312" Type="http://schemas.openxmlformats.org/officeDocument/2006/relationships/customXml" Target="../customXml/item312.xml"/><Relationship Id="rId757" Type="http://schemas.openxmlformats.org/officeDocument/2006/relationships/customXml" Target="../customXml/item757.xml"/><Relationship Id="rId964" Type="http://schemas.openxmlformats.org/officeDocument/2006/relationships/customXml" Target="../customXml/item964.xml"/><Relationship Id="rId1387" Type="http://schemas.openxmlformats.org/officeDocument/2006/relationships/customXml" Target="../customXml/item1387.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454" Type="http://schemas.openxmlformats.org/officeDocument/2006/relationships/customXml" Target="../customXml/item1454.xml"/><Relationship Id="rId1107" Type="http://schemas.openxmlformats.org/officeDocument/2006/relationships/customXml" Target="../customXml/item1107.xml"/><Relationship Id="rId1314" Type="http://schemas.openxmlformats.org/officeDocument/2006/relationships/customXml" Target="../customXml/item1314.xml"/><Relationship Id="rId1521" Type="http://schemas.openxmlformats.org/officeDocument/2006/relationships/slide" Target="slides/slide20.xml"/><Relationship Id="rId20" Type="http://schemas.openxmlformats.org/officeDocument/2006/relationships/customXml" Target="../customXml/item20.xml"/><Relationship Id="rId267" Type="http://schemas.openxmlformats.org/officeDocument/2006/relationships/customXml" Target="../customXml/item267.xml"/><Relationship Id="rId474" Type="http://schemas.openxmlformats.org/officeDocument/2006/relationships/customXml" Target="../customXml/item474.xml"/><Relationship Id="rId127" Type="http://schemas.openxmlformats.org/officeDocument/2006/relationships/customXml" Target="../customXml/item127.xml"/><Relationship Id="rId681" Type="http://schemas.openxmlformats.org/officeDocument/2006/relationships/customXml" Target="../customXml/item681.xml"/><Relationship Id="rId779" Type="http://schemas.openxmlformats.org/officeDocument/2006/relationships/customXml" Target="../customXml/item779.xml"/><Relationship Id="rId986" Type="http://schemas.openxmlformats.org/officeDocument/2006/relationships/customXml" Target="../customXml/item986.xml"/><Relationship Id="rId334" Type="http://schemas.openxmlformats.org/officeDocument/2006/relationships/customXml" Target="../customXml/item334.xml"/><Relationship Id="rId541" Type="http://schemas.openxmlformats.org/officeDocument/2006/relationships/customXml" Target="../customXml/item541.xml"/><Relationship Id="rId639" Type="http://schemas.openxmlformats.org/officeDocument/2006/relationships/customXml" Target="../customXml/item639.xml"/><Relationship Id="rId1171" Type="http://schemas.openxmlformats.org/officeDocument/2006/relationships/customXml" Target="../customXml/item1171.xml"/><Relationship Id="rId1269" Type="http://schemas.openxmlformats.org/officeDocument/2006/relationships/customXml" Target="../customXml/item1269.xml"/><Relationship Id="rId1476" Type="http://schemas.openxmlformats.org/officeDocument/2006/relationships/customXml" Target="../customXml/item1476.xml"/><Relationship Id="rId401" Type="http://schemas.openxmlformats.org/officeDocument/2006/relationships/customXml" Target="../customXml/item401.xml"/><Relationship Id="rId846" Type="http://schemas.openxmlformats.org/officeDocument/2006/relationships/customXml" Target="../customXml/item846.xml"/><Relationship Id="rId1031" Type="http://schemas.openxmlformats.org/officeDocument/2006/relationships/customXml" Target="../customXml/item1031.xml"/><Relationship Id="rId1129" Type="http://schemas.openxmlformats.org/officeDocument/2006/relationships/customXml" Target="../customXml/item1129.xml"/><Relationship Id="rId706" Type="http://schemas.openxmlformats.org/officeDocument/2006/relationships/customXml" Target="../customXml/item706.xml"/><Relationship Id="rId913" Type="http://schemas.openxmlformats.org/officeDocument/2006/relationships/customXml" Target="../customXml/item913.xml"/><Relationship Id="rId1336" Type="http://schemas.openxmlformats.org/officeDocument/2006/relationships/customXml" Target="../customXml/item1336.xml"/><Relationship Id="rId1543" Type="http://schemas.openxmlformats.org/officeDocument/2006/relationships/slide" Target="slides/slide42.xml"/><Relationship Id="rId42" Type="http://schemas.openxmlformats.org/officeDocument/2006/relationships/customXml" Target="../customXml/item42.xml"/><Relationship Id="rId1403" Type="http://schemas.openxmlformats.org/officeDocument/2006/relationships/customXml" Target="../customXml/item1403.xml"/><Relationship Id="rId191" Type="http://schemas.openxmlformats.org/officeDocument/2006/relationships/customXml" Target="../customXml/item191.xml"/><Relationship Id="rId289" Type="http://schemas.openxmlformats.org/officeDocument/2006/relationships/customXml" Target="../customXml/item289.xml"/><Relationship Id="rId496" Type="http://schemas.openxmlformats.org/officeDocument/2006/relationships/customXml" Target="../customXml/item496.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16" Type="http://schemas.openxmlformats.org/officeDocument/2006/relationships/customXml" Target="../customXml/item216.xml"/><Relationship Id="rId423" Type="http://schemas.openxmlformats.org/officeDocument/2006/relationships/customXml" Target="../customXml/item423.xml"/><Relationship Id="rId868" Type="http://schemas.openxmlformats.org/officeDocument/2006/relationships/customXml" Target="../customXml/item868.xml"/><Relationship Id="rId1053" Type="http://schemas.openxmlformats.org/officeDocument/2006/relationships/customXml" Target="../customXml/item1053.xml"/><Relationship Id="rId1260" Type="http://schemas.openxmlformats.org/officeDocument/2006/relationships/customXml" Target="../customXml/item1260.xml"/><Relationship Id="rId1498" Type="http://schemas.openxmlformats.org/officeDocument/2006/relationships/customXml" Target="../customXml/item1498.xml"/><Relationship Id="rId630" Type="http://schemas.openxmlformats.org/officeDocument/2006/relationships/customXml" Target="../customXml/item630.xml"/><Relationship Id="rId728" Type="http://schemas.openxmlformats.org/officeDocument/2006/relationships/customXml" Target="../customXml/item728.xml"/><Relationship Id="rId935" Type="http://schemas.openxmlformats.org/officeDocument/2006/relationships/customXml" Target="../customXml/item935.xml"/><Relationship Id="rId1358" Type="http://schemas.openxmlformats.org/officeDocument/2006/relationships/customXml" Target="../customXml/item1358.xml"/><Relationship Id="rId64" Type="http://schemas.openxmlformats.org/officeDocument/2006/relationships/customXml" Target="../customXml/item64.xml"/><Relationship Id="rId1120" Type="http://schemas.openxmlformats.org/officeDocument/2006/relationships/customXml" Target="../customXml/item1120.xml"/><Relationship Id="rId1218" Type="http://schemas.openxmlformats.org/officeDocument/2006/relationships/customXml" Target="../customXml/item1218.xml"/><Relationship Id="rId1425" Type="http://schemas.openxmlformats.org/officeDocument/2006/relationships/customXml" Target="../customXml/item1425.xml"/><Relationship Id="rId280" Type="http://schemas.openxmlformats.org/officeDocument/2006/relationships/customXml" Target="../customXml/item280.xml"/><Relationship Id="rId140" Type="http://schemas.openxmlformats.org/officeDocument/2006/relationships/customXml" Target="../customXml/item140.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6" Type="http://schemas.openxmlformats.org/officeDocument/2006/relationships/customXml" Target="../customXml/item6.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customXml" Target="../customXml/item1282.xml"/><Relationship Id="rId305" Type="http://schemas.openxmlformats.org/officeDocument/2006/relationships/customXml" Target="../customXml/item305.xml"/><Relationship Id="rId512" Type="http://schemas.openxmlformats.org/officeDocument/2006/relationships/customXml" Target="../customXml/item512.xml"/><Relationship Id="rId957" Type="http://schemas.openxmlformats.org/officeDocument/2006/relationships/customXml" Target="../customXml/item957.xml"/><Relationship Id="rId1142" Type="http://schemas.openxmlformats.org/officeDocument/2006/relationships/customXml" Target="../customXml/item1142.xml"/><Relationship Id="rId86" Type="http://schemas.openxmlformats.org/officeDocument/2006/relationships/customXml" Target="../customXml/item86.xml"/><Relationship Id="rId817" Type="http://schemas.openxmlformats.org/officeDocument/2006/relationships/customXml" Target="../customXml/item817.xml"/><Relationship Id="rId1002" Type="http://schemas.openxmlformats.org/officeDocument/2006/relationships/customXml" Target="../customXml/item1002.xml"/><Relationship Id="rId1447" Type="http://schemas.openxmlformats.org/officeDocument/2006/relationships/customXml" Target="../customXml/item1447.xml"/><Relationship Id="rId1307" Type="http://schemas.openxmlformats.org/officeDocument/2006/relationships/customXml" Target="../customXml/item1307.xml"/><Relationship Id="rId1514" Type="http://schemas.openxmlformats.org/officeDocument/2006/relationships/slide" Target="slides/slide13.xml"/><Relationship Id="rId13" Type="http://schemas.openxmlformats.org/officeDocument/2006/relationships/customXml" Target="../customXml/item13.xml"/><Relationship Id="rId162" Type="http://schemas.openxmlformats.org/officeDocument/2006/relationships/customXml" Target="../customXml/item162.xml"/><Relationship Id="rId467" Type="http://schemas.openxmlformats.org/officeDocument/2006/relationships/customXml" Target="../customXml/item467.xml"/><Relationship Id="rId1097" Type="http://schemas.openxmlformats.org/officeDocument/2006/relationships/customXml" Target="../customXml/item1097.xml"/><Relationship Id="rId674" Type="http://schemas.openxmlformats.org/officeDocument/2006/relationships/customXml" Target="../customXml/item674.xml"/><Relationship Id="rId881" Type="http://schemas.openxmlformats.org/officeDocument/2006/relationships/customXml" Target="../customXml/item881.xml"/><Relationship Id="rId979" Type="http://schemas.openxmlformats.org/officeDocument/2006/relationships/customXml" Target="../customXml/item979.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839" Type="http://schemas.openxmlformats.org/officeDocument/2006/relationships/customXml" Target="../customXml/item839.xml"/><Relationship Id="rId1164" Type="http://schemas.openxmlformats.org/officeDocument/2006/relationships/customXml" Target="../customXml/item1164.xml"/><Relationship Id="rId1371" Type="http://schemas.openxmlformats.org/officeDocument/2006/relationships/customXml" Target="../customXml/item1371.xml"/><Relationship Id="rId1469" Type="http://schemas.openxmlformats.org/officeDocument/2006/relationships/customXml" Target="../customXml/item1469.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906" Type="http://schemas.openxmlformats.org/officeDocument/2006/relationships/customXml" Target="../customXml/item906.xml"/><Relationship Id="rId1329" Type="http://schemas.openxmlformats.org/officeDocument/2006/relationships/customXml" Target="../customXml/item1329.xml"/><Relationship Id="rId1536" Type="http://schemas.openxmlformats.org/officeDocument/2006/relationships/slide" Target="slides/slide35.xml"/><Relationship Id="rId35" Type="http://schemas.openxmlformats.org/officeDocument/2006/relationships/customXml" Target="../customXml/item35.xml"/><Relationship Id="rId184" Type="http://schemas.openxmlformats.org/officeDocument/2006/relationships/customXml" Target="../customXml/item184.xml"/><Relationship Id="rId391" Type="http://schemas.openxmlformats.org/officeDocument/2006/relationships/customXml" Target="../customXml/item391.xml"/><Relationship Id="rId251" Type="http://schemas.openxmlformats.org/officeDocument/2006/relationships/customXml" Target="../customXml/item251.xml"/><Relationship Id="rId489" Type="http://schemas.openxmlformats.org/officeDocument/2006/relationships/customXml" Target="../customXml/item489.xml"/><Relationship Id="rId696" Type="http://schemas.openxmlformats.org/officeDocument/2006/relationships/customXml" Target="../customXml/item696.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393" Type="http://schemas.openxmlformats.org/officeDocument/2006/relationships/customXml" Target="../customXml/item1393.xml"/><Relationship Id="rId111" Type="http://schemas.openxmlformats.org/officeDocument/2006/relationships/customXml" Target="../customXml/item111.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623" Type="http://schemas.openxmlformats.org/officeDocument/2006/relationships/customXml" Target="../customXml/item623.xml"/><Relationship Id="rId830" Type="http://schemas.openxmlformats.org/officeDocument/2006/relationships/customXml" Target="../customXml/item830.xml"/><Relationship Id="rId928" Type="http://schemas.openxmlformats.org/officeDocument/2006/relationships/customXml" Target="../customXml/item928.xml"/><Relationship Id="rId1460" Type="http://schemas.openxmlformats.org/officeDocument/2006/relationships/customXml" Target="../customXml/item1460.xml"/><Relationship Id="rId57" Type="http://schemas.openxmlformats.org/officeDocument/2006/relationships/customXml" Target="../customXml/item57.xml"/><Relationship Id="rId1113" Type="http://schemas.openxmlformats.org/officeDocument/2006/relationships/customXml" Target="../customXml/item1113.xml"/><Relationship Id="rId1320" Type="http://schemas.openxmlformats.org/officeDocument/2006/relationships/customXml" Target="../customXml/item1320.xml"/><Relationship Id="rId1418" Type="http://schemas.openxmlformats.org/officeDocument/2006/relationships/customXml" Target="../customXml/item1418.xml"/><Relationship Id="rId273" Type="http://schemas.openxmlformats.org/officeDocument/2006/relationships/customXml" Target="../customXml/item273.xml"/><Relationship Id="rId480" Type="http://schemas.openxmlformats.org/officeDocument/2006/relationships/customXml" Target="../customXml/item480.xml"/><Relationship Id="rId133" Type="http://schemas.openxmlformats.org/officeDocument/2006/relationships/customXml" Target="../customXml/item133.xml"/><Relationship Id="rId340" Type="http://schemas.openxmlformats.org/officeDocument/2006/relationships/customXml" Target="../customXml/item340.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00" Type="http://schemas.openxmlformats.org/officeDocument/2006/relationships/customXml" Target="../customXml/item200.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customXml" Target="../customXml/item1275.xml"/><Relationship Id="rId1482" Type="http://schemas.openxmlformats.org/officeDocument/2006/relationships/customXml" Target="../customXml/item1482.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1342" Type="http://schemas.openxmlformats.org/officeDocument/2006/relationships/customXml" Target="../customXml/item1342.xml"/><Relationship Id="rId79" Type="http://schemas.openxmlformats.org/officeDocument/2006/relationships/customXml" Target="../customXml/item79.xml"/><Relationship Id="rId1202" Type="http://schemas.openxmlformats.org/officeDocument/2006/relationships/customXml" Target="../customXml/item1202.xml"/><Relationship Id="rId1507" Type="http://schemas.openxmlformats.org/officeDocument/2006/relationships/slide" Target="slides/slide6.xml"/><Relationship Id="rId295" Type="http://schemas.openxmlformats.org/officeDocument/2006/relationships/customXml" Target="../customXml/item295.xml"/><Relationship Id="rId155" Type="http://schemas.openxmlformats.org/officeDocument/2006/relationships/customXml" Target="../customXml/item155.xml"/><Relationship Id="rId362" Type="http://schemas.openxmlformats.org/officeDocument/2006/relationships/customXml" Target="../customXml/item362.xml"/><Relationship Id="rId1297" Type="http://schemas.openxmlformats.org/officeDocument/2006/relationships/customXml" Target="../customXml/item1297.xml"/><Relationship Id="rId222" Type="http://schemas.openxmlformats.org/officeDocument/2006/relationships/customXml" Target="../customXml/item222.xml"/><Relationship Id="rId667" Type="http://schemas.openxmlformats.org/officeDocument/2006/relationships/customXml" Target="../customXml/item667.xml"/><Relationship Id="rId874" Type="http://schemas.openxmlformats.org/officeDocument/2006/relationships/customXml" Target="../customXml/item874.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1364" Type="http://schemas.openxmlformats.org/officeDocument/2006/relationships/customXml" Target="../customXml/item1364.xml"/><Relationship Id="rId70" Type="http://schemas.openxmlformats.org/officeDocument/2006/relationships/customXml" Target="../customXml/item7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431" Type="http://schemas.openxmlformats.org/officeDocument/2006/relationships/customXml" Target="../customXml/item1431.xml"/><Relationship Id="rId1529" Type="http://schemas.openxmlformats.org/officeDocument/2006/relationships/slide" Target="slides/slide28.xml"/><Relationship Id="rId28" Type="http://schemas.openxmlformats.org/officeDocument/2006/relationships/customXml" Target="../customXml/item28.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244" Type="http://schemas.openxmlformats.org/officeDocument/2006/relationships/customXml" Target="../customXml/item244.xml"/><Relationship Id="rId689" Type="http://schemas.openxmlformats.org/officeDocument/2006/relationships/customXml" Target="../customXml/item689.xml"/><Relationship Id="rId896" Type="http://schemas.openxmlformats.org/officeDocument/2006/relationships/customXml" Target="../customXml/item896.xml"/><Relationship Id="rId1081" Type="http://schemas.openxmlformats.org/officeDocument/2006/relationships/customXml" Target="../customXml/item1081.xml"/><Relationship Id="rId451" Type="http://schemas.openxmlformats.org/officeDocument/2006/relationships/customXml" Target="../customXml/item451.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386" Type="http://schemas.openxmlformats.org/officeDocument/2006/relationships/customXml" Target="../customXml/item1386.xml"/><Relationship Id="rId104" Type="http://schemas.openxmlformats.org/officeDocument/2006/relationships/customXml" Target="../customXml/item104.xml"/><Relationship Id="rId311" Type="http://schemas.openxmlformats.org/officeDocument/2006/relationships/customXml" Target="../customXml/item311.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1453" Type="http://schemas.openxmlformats.org/officeDocument/2006/relationships/customXml" Target="../customXml/item1453.xml"/><Relationship Id="rId1106" Type="http://schemas.openxmlformats.org/officeDocument/2006/relationships/customXml" Target="../customXml/item1106.xml"/><Relationship Id="rId1313" Type="http://schemas.openxmlformats.org/officeDocument/2006/relationships/customXml" Target="../customXml/item1313.xml"/><Relationship Id="rId1520" Type="http://schemas.openxmlformats.org/officeDocument/2006/relationships/slide" Target="slides/slide19.xml"/><Relationship Id="rId199" Type="http://schemas.openxmlformats.org/officeDocument/2006/relationships/customXml" Target="../customXml/item199.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778" Type="http://schemas.openxmlformats.org/officeDocument/2006/relationships/customXml" Target="../customXml/item778.xml"/><Relationship Id="rId985" Type="http://schemas.openxmlformats.org/officeDocument/2006/relationships/customXml" Target="../customXml/item985.xml"/><Relationship Id="rId1170" Type="http://schemas.openxmlformats.org/officeDocument/2006/relationships/customXml" Target="../customXml/item1170.xml"/><Relationship Id="rId638" Type="http://schemas.openxmlformats.org/officeDocument/2006/relationships/customXml" Target="../customXml/item638.xml"/><Relationship Id="rId845" Type="http://schemas.openxmlformats.org/officeDocument/2006/relationships/customXml" Target="../customXml/item845.xml"/><Relationship Id="rId1030" Type="http://schemas.openxmlformats.org/officeDocument/2006/relationships/customXml" Target="../customXml/item1030.xml"/><Relationship Id="rId1268" Type="http://schemas.openxmlformats.org/officeDocument/2006/relationships/customXml" Target="../customXml/item1268.xml"/><Relationship Id="rId1475" Type="http://schemas.openxmlformats.org/officeDocument/2006/relationships/customXml" Target="../customXml/item1475.xml"/><Relationship Id="rId400" Type="http://schemas.openxmlformats.org/officeDocument/2006/relationships/customXml" Target="../customXml/item400.xml"/><Relationship Id="rId705" Type="http://schemas.openxmlformats.org/officeDocument/2006/relationships/customXml" Target="../customXml/item705.xml"/><Relationship Id="rId1128" Type="http://schemas.openxmlformats.org/officeDocument/2006/relationships/customXml" Target="../customXml/item1128.xml"/><Relationship Id="rId1335" Type="http://schemas.openxmlformats.org/officeDocument/2006/relationships/customXml" Target="../customXml/item1335.xml"/><Relationship Id="rId1542" Type="http://schemas.openxmlformats.org/officeDocument/2006/relationships/slide" Target="slides/slide41.xml"/><Relationship Id="rId912" Type="http://schemas.openxmlformats.org/officeDocument/2006/relationships/customXml" Target="../customXml/item912.xml"/><Relationship Id="rId41" Type="http://schemas.openxmlformats.org/officeDocument/2006/relationships/customXml" Target="../customXml/item41.xml"/><Relationship Id="rId1402" Type="http://schemas.openxmlformats.org/officeDocument/2006/relationships/customXml" Target="../customXml/item1402.xml"/><Relationship Id="rId190" Type="http://schemas.openxmlformats.org/officeDocument/2006/relationships/customXml" Target="../customXml/item190.xml"/><Relationship Id="rId288" Type="http://schemas.openxmlformats.org/officeDocument/2006/relationships/customXml" Target="../customXml/item288.xml"/><Relationship Id="rId495" Type="http://schemas.openxmlformats.org/officeDocument/2006/relationships/customXml" Target="../customXml/item495.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215" Type="http://schemas.openxmlformats.org/officeDocument/2006/relationships/customXml" Target="../customXml/item215.xml"/><Relationship Id="rId422" Type="http://schemas.openxmlformats.org/officeDocument/2006/relationships/customXml" Target="../customXml/item422.xml"/><Relationship Id="rId867" Type="http://schemas.openxmlformats.org/officeDocument/2006/relationships/customXml" Target="../customXml/item867.xml"/><Relationship Id="rId1052" Type="http://schemas.openxmlformats.org/officeDocument/2006/relationships/customXml" Target="../customXml/item1052.xml"/><Relationship Id="rId1497" Type="http://schemas.openxmlformats.org/officeDocument/2006/relationships/customXml" Target="../customXml/item1497.xml"/><Relationship Id="rId727" Type="http://schemas.openxmlformats.org/officeDocument/2006/relationships/customXml" Target="../customXml/item727.xml"/><Relationship Id="rId934" Type="http://schemas.openxmlformats.org/officeDocument/2006/relationships/customXml" Target="../customXml/item934.xml"/><Relationship Id="rId1357" Type="http://schemas.openxmlformats.org/officeDocument/2006/relationships/customXml" Target="../customXml/item1357.xml"/><Relationship Id="rId63" Type="http://schemas.openxmlformats.org/officeDocument/2006/relationships/customXml" Target="../customXml/item63.xml"/><Relationship Id="rId1217" Type="http://schemas.openxmlformats.org/officeDocument/2006/relationships/customXml" Target="../customXml/item1217.xml"/><Relationship Id="rId1424" Type="http://schemas.openxmlformats.org/officeDocument/2006/relationships/customXml" Target="../customXml/item1424.xml"/><Relationship Id="rId74" Type="http://schemas.openxmlformats.org/officeDocument/2006/relationships/customXml" Target="../customXml/item74.xml"/><Relationship Id="rId377" Type="http://schemas.openxmlformats.org/officeDocument/2006/relationships/customXml" Target="../customXml/item377.xml"/><Relationship Id="rId500" Type="http://schemas.openxmlformats.org/officeDocument/2006/relationships/customXml" Target="../customXml/item500.xml"/><Relationship Id="rId584" Type="http://schemas.openxmlformats.org/officeDocument/2006/relationships/customXml" Target="../customXml/item584.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1435" Type="http://schemas.openxmlformats.org/officeDocument/2006/relationships/customXml" Target="../customXml/item1435.xml"/><Relationship Id="rId5" Type="http://schemas.openxmlformats.org/officeDocument/2006/relationships/customXml" Target="../customXml/item5.xml"/><Relationship Id="rId237" Type="http://schemas.openxmlformats.org/officeDocument/2006/relationships/customXml" Target="../customXml/item237.xml"/><Relationship Id="rId791" Type="http://schemas.openxmlformats.org/officeDocument/2006/relationships/customXml" Target="../customXml/item791.xml"/><Relationship Id="rId889" Type="http://schemas.openxmlformats.org/officeDocument/2006/relationships/customXml" Target="../customXml/item889.xml"/><Relationship Id="rId1074" Type="http://schemas.openxmlformats.org/officeDocument/2006/relationships/customXml" Target="../customXml/item1074.xml"/><Relationship Id="rId444" Type="http://schemas.openxmlformats.org/officeDocument/2006/relationships/customXml" Target="../customXml/item444.xml"/><Relationship Id="rId651" Type="http://schemas.openxmlformats.org/officeDocument/2006/relationships/customXml" Target="../customXml/item651.xml"/><Relationship Id="rId749" Type="http://schemas.openxmlformats.org/officeDocument/2006/relationships/customXml" Target="../customXml/item749.xml"/><Relationship Id="rId1281" Type="http://schemas.openxmlformats.org/officeDocument/2006/relationships/customXml" Target="../customXml/item1281.xml"/><Relationship Id="rId1379" Type="http://schemas.openxmlformats.org/officeDocument/2006/relationships/customXml" Target="../customXml/item1379.xml"/><Relationship Id="rId1502" Type="http://schemas.openxmlformats.org/officeDocument/2006/relationships/slide" Target="slides/slide1.xml"/><Relationship Id="rId290" Type="http://schemas.openxmlformats.org/officeDocument/2006/relationships/customXml" Target="../customXml/item290.xml"/><Relationship Id="rId304" Type="http://schemas.openxmlformats.org/officeDocument/2006/relationships/customXml" Target="../customXml/item304.xml"/><Relationship Id="rId388" Type="http://schemas.openxmlformats.org/officeDocument/2006/relationships/customXml" Target="../customXml/item388.xml"/><Relationship Id="rId511" Type="http://schemas.openxmlformats.org/officeDocument/2006/relationships/customXml" Target="../customXml/item511.xml"/><Relationship Id="rId609" Type="http://schemas.openxmlformats.org/officeDocument/2006/relationships/customXml" Target="../customXml/item609.xml"/><Relationship Id="rId956" Type="http://schemas.openxmlformats.org/officeDocument/2006/relationships/customXml" Target="../customXml/item956.xml"/><Relationship Id="rId1141" Type="http://schemas.openxmlformats.org/officeDocument/2006/relationships/customXml" Target="../customXml/item1141.xml"/><Relationship Id="rId1239" Type="http://schemas.openxmlformats.org/officeDocument/2006/relationships/customXml" Target="../customXml/item1239.xml"/><Relationship Id="rId85" Type="http://schemas.openxmlformats.org/officeDocument/2006/relationships/customXml" Target="../customXml/item85.xml"/><Relationship Id="rId150" Type="http://schemas.openxmlformats.org/officeDocument/2006/relationships/customXml" Target="../customXml/item150.xml"/><Relationship Id="rId595" Type="http://schemas.openxmlformats.org/officeDocument/2006/relationships/customXml" Target="../customXml/item595.xml"/><Relationship Id="rId816" Type="http://schemas.openxmlformats.org/officeDocument/2006/relationships/customXml" Target="../customXml/item816.xml"/><Relationship Id="rId1001" Type="http://schemas.openxmlformats.org/officeDocument/2006/relationships/customXml" Target="../customXml/item1001.xml"/><Relationship Id="rId1446" Type="http://schemas.openxmlformats.org/officeDocument/2006/relationships/customXml" Target="../customXml/item1446.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customXml" Target="../customXml/item1292.xml"/><Relationship Id="rId1306" Type="http://schemas.openxmlformats.org/officeDocument/2006/relationships/customXml" Target="../customXml/item1306.xml"/><Relationship Id="rId1513" Type="http://schemas.openxmlformats.org/officeDocument/2006/relationships/slide" Target="slides/slide12.xml"/><Relationship Id="rId12" Type="http://schemas.openxmlformats.org/officeDocument/2006/relationships/customXml" Target="../customXml/item12.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96" Type="http://schemas.openxmlformats.org/officeDocument/2006/relationships/customXml" Target="../customXml/item96.xml"/><Relationship Id="rId161" Type="http://schemas.openxmlformats.org/officeDocument/2006/relationships/customXml" Target="../customXml/item161.xml"/><Relationship Id="rId399" Type="http://schemas.openxmlformats.org/officeDocument/2006/relationships/customXml" Target="../customXml/item399.xml"/><Relationship Id="rId827" Type="http://schemas.openxmlformats.org/officeDocument/2006/relationships/customXml" Target="../customXml/item827.xml"/><Relationship Id="rId1012" Type="http://schemas.openxmlformats.org/officeDocument/2006/relationships/customXml" Target="../customXml/item1012.xml"/><Relationship Id="rId1457" Type="http://schemas.openxmlformats.org/officeDocument/2006/relationships/customXml" Target="../customXml/item1457.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1317" Type="http://schemas.openxmlformats.org/officeDocument/2006/relationships/customXml" Target="../customXml/item1317.xml"/><Relationship Id="rId1524" Type="http://schemas.openxmlformats.org/officeDocument/2006/relationships/slide" Target="slides/slide23.xml"/><Relationship Id="rId23" Type="http://schemas.openxmlformats.org/officeDocument/2006/relationships/customXml" Target="../customXml/item23.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978" Type="http://schemas.openxmlformats.org/officeDocument/2006/relationships/customXml" Target="../customXml/item978.xml"/><Relationship Id="rId1163" Type="http://schemas.openxmlformats.org/officeDocument/2006/relationships/customXml" Target="../customXml/item1163.xml"/><Relationship Id="rId1370" Type="http://schemas.openxmlformats.org/officeDocument/2006/relationships/customXml" Target="../customXml/item1370.xml"/><Relationship Id="rId740" Type="http://schemas.openxmlformats.org/officeDocument/2006/relationships/customXml" Target="../customXml/item740.xml"/><Relationship Id="rId838" Type="http://schemas.openxmlformats.org/officeDocument/2006/relationships/customXml" Target="../customXml/item838.xml"/><Relationship Id="rId1023" Type="http://schemas.openxmlformats.org/officeDocument/2006/relationships/customXml" Target="../customXml/item1023.xml"/><Relationship Id="rId1468" Type="http://schemas.openxmlformats.org/officeDocument/2006/relationships/customXml" Target="../customXml/item1468.xml"/><Relationship Id="rId172" Type="http://schemas.openxmlformats.org/officeDocument/2006/relationships/customXml" Target="../customXml/item172.xml"/><Relationship Id="rId477" Type="http://schemas.openxmlformats.org/officeDocument/2006/relationships/customXml" Target="../customXml/item477.xml"/><Relationship Id="rId600" Type="http://schemas.openxmlformats.org/officeDocument/2006/relationships/customXml" Target="../customXml/item600.xml"/><Relationship Id="rId684" Type="http://schemas.openxmlformats.org/officeDocument/2006/relationships/customXml" Target="../customXml/item684.xml"/><Relationship Id="rId1230" Type="http://schemas.openxmlformats.org/officeDocument/2006/relationships/customXml" Target="../customXml/item1230.xml"/><Relationship Id="rId1328" Type="http://schemas.openxmlformats.org/officeDocument/2006/relationships/customXml" Target="../customXml/item1328.xml"/><Relationship Id="rId1535" Type="http://schemas.openxmlformats.org/officeDocument/2006/relationships/slide" Target="slides/slide34.xml"/><Relationship Id="rId337" Type="http://schemas.openxmlformats.org/officeDocument/2006/relationships/customXml" Target="../customXml/item337.xml"/><Relationship Id="rId891" Type="http://schemas.openxmlformats.org/officeDocument/2006/relationships/customXml" Target="../customXml/item891.xml"/><Relationship Id="rId905" Type="http://schemas.openxmlformats.org/officeDocument/2006/relationships/customXml" Target="../customXml/item905.xml"/><Relationship Id="rId989" Type="http://schemas.openxmlformats.org/officeDocument/2006/relationships/customXml" Target="../customXml/item989.xml"/><Relationship Id="rId34" Type="http://schemas.openxmlformats.org/officeDocument/2006/relationships/customXml" Target="../customXml/item34.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381" Type="http://schemas.openxmlformats.org/officeDocument/2006/relationships/customXml" Target="../customXml/item1381.xml"/><Relationship Id="rId1479" Type="http://schemas.openxmlformats.org/officeDocument/2006/relationships/customXml" Target="../customXml/item1479.xml"/><Relationship Id="rId183" Type="http://schemas.openxmlformats.org/officeDocument/2006/relationships/customXml" Target="../customXml/item183.xml"/><Relationship Id="rId390" Type="http://schemas.openxmlformats.org/officeDocument/2006/relationships/customXml" Target="../customXml/item390.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1339" Type="http://schemas.openxmlformats.org/officeDocument/2006/relationships/customXml" Target="../customXml/item1339.xml"/><Relationship Id="rId250" Type="http://schemas.openxmlformats.org/officeDocument/2006/relationships/customXml" Target="../customXml/item250.xml"/><Relationship Id="rId488" Type="http://schemas.openxmlformats.org/officeDocument/2006/relationships/customXml" Target="../customXml/item488.xml"/><Relationship Id="rId695" Type="http://schemas.openxmlformats.org/officeDocument/2006/relationships/customXml" Target="../customXml/item695.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1546" Type="http://schemas.openxmlformats.org/officeDocument/2006/relationships/presProps" Target="presProps.xml"/><Relationship Id="rId45" Type="http://schemas.openxmlformats.org/officeDocument/2006/relationships/customXml" Target="../customXml/item45.xml"/><Relationship Id="rId110" Type="http://schemas.openxmlformats.org/officeDocument/2006/relationships/customXml" Target="../customXml/item110.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392" Type="http://schemas.openxmlformats.org/officeDocument/2006/relationships/customXml" Target="../customXml/item1392.xml"/><Relationship Id="rId1406" Type="http://schemas.openxmlformats.org/officeDocument/2006/relationships/customXml" Target="../customXml/item1406.xml"/><Relationship Id="rId194" Type="http://schemas.openxmlformats.org/officeDocument/2006/relationships/customXml" Target="../customXml/item194.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261" Type="http://schemas.openxmlformats.org/officeDocument/2006/relationships/customXml" Target="../customXml/item261.xml"/><Relationship Id="rId499" Type="http://schemas.openxmlformats.org/officeDocument/2006/relationships/customXml" Target="../customXml/item499.xml"/><Relationship Id="rId927" Type="http://schemas.openxmlformats.org/officeDocument/2006/relationships/customXml" Target="../customXml/item927.xml"/><Relationship Id="rId1112" Type="http://schemas.openxmlformats.org/officeDocument/2006/relationships/customXml" Target="../customXml/item1112.xml"/><Relationship Id="rId56" Type="http://schemas.openxmlformats.org/officeDocument/2006/relationships/customXml" Target="../customXml/item56.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1417" Type="http://schemas.openxmlformats.org/officeDocument/2006/relationships/customXml" Target="../customXml/item1417.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customXml" Target="../customXml/item1263.xml"/><Relationship Id="rId840" Type="http://schemas.openxmlformats.org/officeDocument/2006/relationships/customXml" Target="../customXml/item840.xml"/><Relationship Id="rId938" Type="http://schemas.openxmlformats.org/officeDocument/2006/relationships/customXml" Target="../customXml/item938.xml"/><Relationship Id="rId1470" Type="http://schemas.openxmlformats.org/officeDocument/2006/relationships/customXml" Target="../customXml/item1470.xml"/><Relationship Id="rId67" Type="http://schemas.openxmlformats.org/officeDocument/2006/relationships/customXml" Target="../customXml/item67.xml"/><Relationship Id="rId272" Type="http://schemas.openxmlformats.org/officeDocument/2006/relationships/customXml" Target="../customXml/item272.xml"/><Relationship Id="rId577" Type="http://schemas.openxmlformats.org/officeDocument/2006/relationships/customXml" Target="../customXml/item577.xml"/><Relationship Id="rId700" Type="http://schemas.openxmlformats.org/officeDocument/2006/relationships/customXml" Target="../customXml/item700.xml"/><Relationship Id="rId1123" Type="http://schemas.openxmlformats.org/officeDocument/2006/relationships/customXml" Target="../customXml/item1123.xml"/><Relationship Id="rId1330" Type="http://schemas.openxmlformats.org/officeDocument/2006/relationships/customXml" Target="../customXml/item1330.xml"/><Relationship Id="rId1428" Type="http://schemas.openxmlformats.org/officeDocument/2006/relationships/customXml" Target="../customXml/item1428.xml"/><Relationship Id="rId132" Type="http://schemas.openxmlformats.org/officeDocument/2006/relationships/customXml" Target="../customXml/item132.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customXml" Target="../customXml/item1274.xml"/><Relationship Id="rId1481" Type="http://schemas.openxmlformats.org/officeDocument/2006/relationships/customXml" Target="../customXml/item1481.xml"/><Relationship Id="rId283" Type="http://schemas.openxmlformats.org/officeDocument/2006/relationships/customXml" Target="../customXml/item283.xml"/><Relationship Id="rId490" Type="http://schemas.openxmlformats.org/officeDocument/2006/relationships/customXml" Target="../customXml/item490.xml"/><Relationship Id="rId504" Type="http://schemas.openxmlformats.org/officeDocument/2006/relationships/customXml" Target="../customXml/item504.xml"/><Relationship Id="rId711" Type="http://schemas.openxmlformats.org/officeDocument/2006/relationships/customXml" Target="../customXml/item711.xml"/><Relationship Id="rId949" Type="http://schemas.openxmlformats.org/officeDocument/2006/relationships/customXml" Target="../customXml/item949.xml"/><Relationship Id="rId1134" Type="http://schemas.openxmlformats.org/officeDocument/2006/relationships/customXml" Target="../customXml/item1134.xml"/><Relationship Id="rId1341" Type="http://schemas.openxmlformats.org/officeDocument/2006/relationships/customXml" Target="../customXml/item1341.xml"/><Relationship Id="rId78" Type="http://schemas.openxmlformats.org/officeDocument/2006/relationships/customXml" Target="../customXml/item78.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809" Type="http://schemas.openxmlformats.org/officeDocument/2006/relationships/customXml" Target="../customXml/item809.xml"/><Relationship Id="rId1201" Type="http://schemas.openxmlformats.org/officeDocument/2006/relationships/customXml" Target="../customXml/item1201.xml"/><Relationship Id="rId1439" Type="http://schemas.openxmlformats.org/officeDocument/2006/relationships/customXml" Target="../customXml/item1439.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customXml" Target="../customXml/item1285.xml"/><Relationship Id="rId1492" Type="http://schemas.openxmlformats.org/officeDocument/2006/relationships/customXml" Target="../customXml/item1492.xml"/><Relationship Id="rId1506" Type="http://schemas.openxmlformats.org/officeDocument/2006/relationships/slide" Target="slides/slide5.xml"/><Relationship Id="rId294" Type="http://schemas.openxmlformats.org/officeDocument/2006/relationships/customXml" Target="../customXml/item294.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1352" Type="http://schemas.openxmlformats.org/officeDocument/2006/relationships/customXml" Target="../customXml/item1352.xml"/><Relationship Id="rId89" Type="http://schemas.openxmlformats.org/officeDocument/2006/relationships/customXml" Target="../customXml/item89.xml"/><Relationship Id="rId154" Type="http://schemas.openxmlformats.org/officeDocument/2006/relationships/customXml" Target="../customXml/item154.xml"/><Relationship Id="rId361" Type="http://schemas.openxmlformats.org/officeDocument/2006/relationships/customXml" Target="../customXml/item361.xml"/><Relationship Id="rId599" Type="http://schemas.openxmlformats.org/officeDocument/2006/relationships/customXml" Target="../customXml/item599.xml"/><Relationship Id="rId1005" Type="http://schemas.openxmlformats.org/officeDocument/2006/relationships/customXml" Target="../customXml/item1005.xml"/><Relationship Id="rId1212" Type="http://schemas.openxmlformats.org/officeDocument/2006/relationships/customXml" Target="../customXml/item1212.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customXml" Target="../customXml/item1296.xml"/><Relationship Id="rId1517" Type="http://schemas.openxmlformats.org/officeDocument/2006/relationships/slide" Target="slides/slide16.xml"/><Relationship Id="rId16" Type="http://schemas.openxmlformats.org/officeDocument/2006/relationships/customXml" Target="../customXml/item16.xml"/><Relationship Id="rId221" Type="http://schemas.openxmlformats.org/officeDocument/2006/relationships/customXml" Target="../customXml/item221.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1363" Type="http://schemas.openxmlformats.org/officeDocument/2006/relationships/customXml" Target="../customXml/item1363.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800" Type="http://schemas.openxmlformats.org/officeDocument/2006/relationships/customXml" Target="../customXml/item800.xml"/><Relationship Id="rId1223" Type="http://schemas.openxmlformats.org/officeDocument/2006/relationships/customXml" Target="../customXml/item1223.xml"/><Relationship Id="rId1430" Type="http://schemas.openxmlformats.org/officeDocument/2006/relationships/customXml" Target="../customXml/item1430.xml"/><Relationship Id="rId1528" Type="http://schemas.openxmlformats.org/officeDocument/2006/relationships/slide" Target="slides/slide27.xml"/><Relationship Id="rId232" Type="http://schemas.openxmlformats.org/officeDocument/2006/relationships/customXml" Target="../customXml/item232.xml"/><Relationship Id="rId884" Type="http://schemas.openxmlformats.org/officeDocument/2006/relationships/customXml" Target="../customXml/item884.xml"/><Relationship Id="rId27" Type="http://schemas.openxmlformats.org/officeDocument/2006/relationships/customXml" Target="../customXml/item27.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1374" Type="http://schemas.openxmlformats.org/officeDocument/2006/relationships/customXml" Target="../customXml/item1374.xml"/><Relationship Id="rId80" Type="http://schemas.openxmlformats.org/officeDocument/2006/relationships/customXml" Target="../customXml/item80.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1441" Type="http://schemas.openxmlformats.org/officeDocument/2006/relationships/customXml" Target="../customXml/item1441.xml"/><Relationship Id="rId243" Type="http://schemas.openxmlformats.org/officeDocument/2006/relationships/customXml" Target="../customXml/item243.xml"/><Relationship Id="rId450" Type="http://schemas.openxmlformats.org/officeDocument/2006/relationships/customXml" Target="../customXml/item450.xml"/><Relationship Id="rId688" Type="http://schemas.openxmlformats.org/officeDocument/2006/relationships/customXml" Target="../customXml/item688.xml"/><Relationship Id="rId895" Type="http://schemas.openxmlformats.org/officeDocument/2006/relationships/customXml" Target="../customXml/item895.xml"/><Relationship Id="rId909" Type="http://schemas.openxmlformats.org/officeDocument/2006/relationships/customXml" Target="../customXml/item909.xml"/><Relationship Id="rId1080" Type="http://schemas.openxmlformats.org/officeDocument/2006/relationships/customXml" Target="../customXml/item1080.xml"/><Relationship Id="rId1301" Type="http://schemas.openxmlformats.org/officeDocument/2006/relationships/customXml" Target="../customXml/item1301.xml"/><Relationship Id="rId1539" Type="http://schemas.openxmlformats.org/officeDocument/2006/relationships/slide" Target="slides/slide38.xml"/><Relationship Id="rId38" Type="http://schemas.openxmlformats.org/officeDocument/2006/relationships/customXml" Target="../customXml/item38.xml"/><Relationship Id="rId103" Type="http://schemas.openxmlformats.org/officeDocument/2006/relationships/customXml" Target="../customXml/item103.xml"/><Relationship Id="rId310" Type="http://schemas.openxmlformats.org/officeDocument/2006/relationships/customXml" Target="../customXml/item310.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1385" Type="http://schemas.openxmlformats.org/officeDocument/2006/relationships/customXml" Target="../customXml/item1385.xml"/><Relationship Id="rId91" Type="http://schemas.openxmlformats.org/officeDocument/2006/relationships/customXml" Target="../customXml/item91.xml"/><Relationship Id="rId187" Type="http://schemas.openxmlformats.org/officeDocument/2006/relationships/customXml" Target="../customXml/item187.xml"/><Relationship Id="rId394" Type="http://schemas.openxmlformats.org/officeDocument/2006/relationships/customXml" Target="../customXml/item394.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1452" Type="http://schemas.openxmlformats.org/officeDocument/2006/relationships/customXml" Target="../customXml/item1452.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1105" Type="http://schemas.openxmlformats.org/officeDocument/2006/relationships/customXml" Target="../customXml/item1105.xml"/><Relationship Id="rId1312" Type="http://schemas.openxmlformats.org/officeDocument/2006/relationships/customXml" Target="../customXml/item1312.xml"/><Relationship Id="rId49" Type="http://schemas.openxmlformats.org/officeDocument/2006/relationships/customXml" Target="../customXml/item49.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396" Type="http://schemas.openxmlformats.org/officeDocument/2006/relationships/customXml" Target="../customXml/item1396.xml"/><Relationship Id="rId198" Type="http://schemas.openxmlformats.org/officeDocument/2006/relationships/customXml" Target="../customXml/item198.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customXml" Target="../customXml/item1256.xml"/><Relationship Id="rId833" Type="http://schemas.openxmlformats.org/officeDocument/2006/relationships/customXml" Target="../customXml/item833.xml"/><Relationship Id="rId1116" Type="http://schemas.openxmlformats.org/officeDocument/2006/relationships/customXml" Target="../customXml/item1116.xml"/><Relationship Id="rId1463" Type="http://schemas.openxmlformats.org/officeDocument/2006/relationships/customXml" Target="../customXml/item1463.xml"/><Relationship Id="rId265" Type="http://schemas.openxmlformats.org/officeDocument/2006/relationships/customXml" Target="../customXml/item265.xml"/><Relationship Id="rId472" Type="http://schemas.openxmlformats.org/officeDocument/2006/relationships/customXml" Target="../customXml/item472.xml"/><Relationship Id="rId900" Type="http://schemas.openxmlformats.org/officeDocument/2006/relationships/customXml" Target="../customXml/item900.xml"/><Relationship Id="rId1323" Type="http://schemas.openxmlformats.org/officeDocument/2006/relationships/customXml" Target="../customXml/item1323.xml"/><Relationship Id="rId1530" Type="http://schemas.openxmlformats.org/officeDocument/2006/relationships/slide" Target="slides/slide29.xml"/><Relationship Id="rId125" Type="http://schemas.openxmlformats.org/officeDocument/2006/relationships/customXml" Target="../customXml/item125.xml"/><Relationship Id="rId332" Type="http://schemas.openxmlformats.org/officeDocument/2006/relationships/customXml" Target="../customXml/item332.xml"/><Relationship Id="rId777" Type="http://schemas.openxmlformats.org/officeDocument/2006/relationships/customXml" Target="../customXml/item777.xml"/><Relationship Id="rId984" Type="http://schemas.openxmlformats.org/officeDocument/2006/relationships/customXml" Target="../customXml/item984.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customXml" Target="../customXml/item1267.xml"/><Relationship Id="rId1474" Type="http://schemas.openxmlformats.org/officeDocument/2006/relationships/customXml" Target="../customXml/item1474.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1334" Type="http://schemas.openxmlformats.org/officeDocument/2006/relationships/customXml" Target="../customXml/item1334.xml"/><Relationship Id="rId1541" Type="http://schemas.openxmlformats.org/officeDocument/2006/relationships/slide" Target="slides/slide40.xml"/><Relationship Id="rId40" Type="http://schemas.openxmlformats.org/officeDocument/2006/relationships/customXml" Target="../customXml/item40.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1401" Type="http://schemas.openxmlformats.org/officeDocument/2006/relationships/customXml" Target="../customXml/item1401.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customXml" Target="../customXml/item1278.xml"/><Relationship Id="rId1485" Type="http://schemas.openxmlformats.org/officeDocument/2006/relationships/customXml" Target="../customXml/item1485.xml"/><Relationship Id="rId287" Type="http://schemas.openxmlformats.org/officeDocument/2006/relationships/customXml" Target="../customXml/item287.xml"/><Relationship Id="rId410" Type="http://schemas.openxmlformats.org/officeDocument/2006/relationships/customXml" Target="../customXml/item410.xml"/><Relationship Id="rId494" Type="http://schemas.openxmlformats.org/officeDocument/2006/relationships/customXml" Target="../customXml/item494.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345" Type="http://schemas.openxmlformats.org/officeDocument/2006/relationships/customXml" Target="../customXml/item1345.xml"/><Relationship Id="rId147" Type="http://schemas.openxmlformats.org/officeDocument/2006/relationships/customXml" Target="../customXml/item147.xml"/><Relationship Id="rId354" Type="http://schemas.openxmlformats.org/officeDocument/2006/relationships/customXml" Target="../customXml/item354.xml"/><Relationship Id="rId799" Type="http://schemas.openxmlformats.org/officeDocument/2006/relationships/customXml" Target="../customXml/item799.xml"/><Relationship Id="rId1191" Type="http://schemas.openxmlformats.org/officeDocument/2006/relationships/customXml" Target="../customXml/item1191.xml"/><Relationship Id="rId1205" Type="http://schemas.openxmlformats.org/officeDocument/2006/relationships/customXml" Target="../customXml/item1205.xml"/><Relationship Id="rId51" Type="http://schemas.openxmlformats.org/officeDocument/2006/relationships/customXml" Target="../customXml/item51.xml"/><Relationship Id="rId561" Type="http://schemas.openxmlformats.org/officeDocument/2006/relationships/customXml" Target="../customXml/item561.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customXml" Target="../customXml/item1289.xml"/><Relationship Id="rId1412" Type="http://schemas.openxmlformats.org/officeDocument/2006/relationships/customXml" Target="../customXml/item1412.xml"/><Relationship Id="rId1496" Type="http://schemas.openxmlformats.org/officeDocument/2006/relationships/customXml" Target="../customXml/item1496.xml"/><Relationship Id="rId214" Type="http://schemas.openxmlformats.org/officeDocument/2006/relationships/customXml" Target="../customXml/item214.xml"/><Relationship Id="rId298" Type="http://schemas.openxmlformats.org/officeDocument/2006/relationships/customXml" Target="../customXml/item298.xml"/><Relationship Id="rId421" Type="http://schemas.openxmlformats.org/officeDocument/2006/relationships/customXml" Target="../customXml/item421.xml"/><Relationship Id="rId519" Type="http://schemas.openxmlformats.org/officeDocument/2006/relationships/customXml" Target="../customXml/item519.xml"/><Relationship Id="rId1051" Type="http://schemas.openxmlformats.org/officeDocument/2006/relationships/customXml" Target="../customXml/item1051.xml"/><Relationship Id="rId1149" Type="http://schemas.openxmlformats.org/officeDocument/2006/relationships/customXml" Target="../customXml/item1149.xml"/><Relationship Id="rId1356" Type="http://schemas.openxmlformats.org/officeDocument/2006/relationships/customXml" Target="../customXml/item1356.xml"/><Relationship Id="rId158" Type="http://schemas.openxmlformats.org/officeDocument/2006/relationships/customXml" Target="../customXml/item158.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62" Type="http://schemas.openxmlformats.org/officeDocument/2006/relationships/customXml" Target="../customXml/item62.xml"/><Relationship Id="rId365" Type="http://schemas.openxmlformats.org/officeDocument/2006/relationships/customXml" Target="../customXml/item365.xml"/><Relationship Id="rId572" Type="http://schemas.openxmlformats.org/officeDocument/2006/relationships/customXml" Target="../customXml/item572.xml"/><Relationship Id="rId1216" Type="http://schemas.openxmlformats.org/officeDocument/2006/relationships/customXml" Target="../customXml/item1216.xml"/><Relationship Id="rId1423" Type="http://schemas.openxmlformats.org/officeDocument/2006/relationships/customXml" Target="../customXml/item1423.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737" Type="http://schemas.openxmlformats.org/officeDocument/2006/relationships/customXml" Target="../customXml/item737.xml"/><Relationship Id="rId944" Type="http://schemas.openxmlformats.org/officeDocument/2006/relationships/customXml" Target="../customXml/item944.xml"/><Relationship Id="rId1367" Type="http://schemas.openxmlformats.org/officeDocument/2006/relationships/customXml" Target="../customXml/item1367.xml"/><Relationship Id="rId73" Type="http://schemas.openxmlformats.org/officeDocument/2006/relationships/customXml" Target="../customXml/item73.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804" Type="http://schemas.openxmlformats.org/officeDocument/2006/relationships/customXml" Target="../customXml/item804.xml"/><Relationship Id="rId1227" Type="http://schemas.openxmlformats.org/officeDocument/2006/relationships/customXml" Target="../customXml/item1227.xml"/><Relationship Id="rId1434" Type="http://schemas.openxmlformats.org/officeDocument/2006/relationships/customXml" Target="../customXml/item1434.xml"/><Relationship Id="rId4" Type="http://schemas.openxmlformats.org/officeDocument/2006/relationships/customXml" Target="../customXml/item4.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888" Type="http://schemas.openxmlformats.org/officeDocument/2006/relationships/customXml" Target="../customXml/item888.xml"/><Relationship Id="rId1073" Type="http://schemas.openxmlformats.org/officeDocument/2006/relationships/customXml" Target="../customXml/item1073.xml"/><Relationship Id="rId1280" Type="http://schemas.openxmlformats.org/officeDocument/2006/relationships/customXml" Target="../customXml/item1280.xml"/><Relationship Id="rId1501" Type="http://schemas.openxmlformats.org/officeDocument/2006/relationships/slideMaster" Target="slideMasters/slideMaster1.xml"/><Relationship Id="rId303" Type="http://schemas.openxmlformats.org/officeDocument/2006/relationships/customXml" Target="../customXml/item303.xml"/><Relationship Id="rId748" Type="http://schemas.openxmlformats.org/officeDocument/2006/relationships/customXml" Target="../customXml/item748.xml"/><Relationship Id="rId955" Type="http://schemas.openxmlformats.org/officeDocument/2006/relationships/customXml" Target="../customXml/item955.xml"/><Relationship Id="rId1140" Type="http://schemas.openxmlformats.org/officeDocument/2006/relationships/customXml" Target="../customXml/item1140.xml"/><Relationship Id="rId1378" Type="http://schemas.openxmlformats.org/officeDocument/2006/relationships/customXml" Target="../customXml/item1378.xml"/><Relationship Id="rId84" Type="http://schemas.openxmlformats.org/officeDocument/2006/relationships/customXml" Target="../customXml/item84.xml"/><Relationship Id="rId387" Type="http://schemas.openxmlformats.org/officeDocument/2006/relationships/customXml" Target="../customXml/item387.xml"/><Relationship Id="rId510" Type="http://schemas.openxmlformats.org/officeDocument/2006/relationships/customXml" Target="../customXml/item510.xml"/><Relationship Id="rId594" Type="http://schemas.openxmlformats.org/officeDocument/2006/relationships/customXml" Target="../customXml/item594.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1445" Type="http://schemas.openxmlformats.org/officeDocument/2006/relationships/customXml" Target="../customXml/item1445.xml"/><Relationship Id="rId247" Type="http://schemas.openxmlformats.org/officeDocument/2006/relationships/customXml" Target="../customXml/item247.xml"/><Relationship Id="rId899" Type="http://schemas.openxmlformats.org/officeDocument/2006/relationships/customXml" Target="../customXml/item899.xml"/><Relationship Id="rId1000" Type="http://schemas.openxmlformats.org/officeDocument/2006/relationships/customXml" Target="../customXml/item1000.xml"/><Relationship Id="rId1084" Type="http://schemas.openxmlformats.org/officeDocument/2006/relationships/customXml" Target="../customXml/item1084.xml"/><Relationship Id="rId1305" Type="http://schemas.openxmlformats.org/officeDocument/2006/relationships/customXml" Target="../customXml/item1305.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customXml" Target="../customXml/item1291.xml"/><Relationship Id="rId1389" Type="http://schemas.openxmlformats.org/officeDocument/2006/relationships/customXml" Target="../customXml/item1389.xml"/><Relationship Id="rId1512" Type="http://schemas.openxmlformats.org/officeDocument/2006/relationships/slide" Target="slides/slide11.xml"/><Relationship Id="rId11" Type="http://schemas.openxmlformats.org/officeDocument/2006/relationships/customXml" Target="../customXml/item11.xml"/><Relationship Id="rId314" Type="http://schemas.openxmlformats.org/officeDocument/2006/relationships/customXml" Target="../customXml/item314.xml"/><Relationship Id="rId398" Type="http://schemas.openxmlformats.org/officeDocument/2006/relationships/customXml" Target="../customXml/item398.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95" Type="http://schemas.openxmlformats.org/officeDocument/2006/relationships/customXml" Target="../customXml/item95.xml"/><Relationship Id="rId160" Type="http://schemas.openxmlformats.org/officeDocument/2006/relationships/customXml" Target="../customXml/item160.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1456" Type="http://schemas.openxmlformats.org/officeDocument/2006/relationships/customXml" Target="../customXml/item1456.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1316" Type="http://schemas.openxmlformats.org/officeDocument/2006/relationships/customXml" Target="../customXml/item1316.xml"/><Relationship Id="rId1523" Type="http://schemas.openxmlformats.org/officeDocument/2006/relationships/slide" Target="slides/slide22.xml"/><Relationship Id="rId22" Type="http://schemas.openxmlformats.org/officeDocument/2006/relationships/customXml" Target="../customXml/item22.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171" Type="http://schemas.openxmlformats.org/officeDocument/2006/relationships/customXml" Target="../customXml/item171.xml"/><Relationship Id="rId837" Type="http://schemas.openxmlformats.org/officeDocument/2006/relationships/customXml" Target="../customXml/item837.xml"/><Relationship Id="rId1022" Type="http://schemas.openxmlformats.org/officeDocument/2006/relationships/customXml" Target="../customXml/item1022.xml"/><Relationship Id="rId1467" Type="http://schemas.openxmlformats.org/officeDocument/2006/relationships/customXml" Target="../customXml/item1467.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904" Type="http://schemas.openxmlformats.org/officeDocument/2006/relationships/customXml" Target="../customXml/item904.xml"/><Relationship Id="rId1327" Type="http://schemas.openxmlformats.org/officeDocument/2006/relationships/customXml" Target="../customXml/item1327.xml"/><Relationship Id="rId1534" Type="http://schemas.openxmlformats.org/officeDocument/2006/relationships/slide" Target="slides/slide33.xml"/><Relationship Id="rId33" Type="http://schemas.openxmlformats.org/officeDocument/2006/relationships/customXml" Target="../customXml/item33.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380" Type="http://schemas.openxmlformats.org/officeDocument/2006/relationships/customXml" Target="../customXml/item1380.xml"/><Relationship Id="rId182" Type="http://schemas.openxmlformats.org/officeDocument/2006/relationships/customXml" Target="../customXml/item182.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1478" Type="http://schemas.openxmlformats.org/officeDocument/2006/relationships/customXml" Target="../customXml/item1478.xml"/><Relationship Id="rId487" Type="http://schemas.openxmlformats.org/officeDocument/2006/relationships/customXml" Target="../customXml/item487.xml"/><Relationship Id="rId610" Type="http://schemas.openxmlformats.org/officeDocument/2006/relationships/customXml" Target="../customXml/item610.xml"/><Relationship Id="rId694" Type="http://schemas.openxmlformats.org/officeDocument/2006/relationships/customXml" Target="../customXml/item694.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1338" Type="http://schemas.openxmlformats.org/officeDocument/2006/relationships/customXml" Target="../customXml/item1338.xml"/><Relationship Id="rId1545" Type="http://schemas.openxmlformats.org/officeDocument/2006/relationships/notesMaster" Target="notesMasters/notesMaster1.xml"/><Relationship Id="rId347" Type="http://schemas.openxmlformats.org/officeDocument/2006/relationships/customXml" Target="../customXml/item347.xml"/><Relationship Id="rId999" Type="http://schemas.openxmlformats.org/officeDocument/2006/relationships/customXml" Target="../customXml/item999.xml"/><Relationship Id="rId1100" Type="http://schemas.openxmlformats.org/officeDocument/2006/relationships/customXml" Target="../customXml/item1100.xml"/><Relationship Id="rId1184" Type="http://schemas.openxmlformats.org/officeDocument/2006/relationships/customXml" Target="../customXml/item1184.xml"/><Relationship Id="rId1405" Type="http://schemas.openxmlformats.org/officeDocument/2006/relationships/customXml" Target="../customXml/item1405.xml"/><Relationship Id="rId44" Type="http://schemas.openxmlformats.org/officeDocument/2006/relationships/customXml" Target="../customXml/item44.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391" Type="http://schemas.openxmlformats.org/officeDocument/2006/relationships/customXml" Target="../customXml/item1391.xml"/><Relationship Id="rId1489" Type="http://schemas.openxmlformats.org/officeDocument/2006/relationships/customXml" Target="../customXml/item1489.xml"/><Relationship Id="rId193" Type="http://schemas.openxmlformats.org/officeDocument/2006/relationships/customXml" Target="../customXml/item193.xml"/><Relationship Id="rId207" Type="http://schemas.openxmlformats.org/officeDocument/2006/relationships/customXml" Target="../customXml/item207.xml"/><Relationship Id="rId414" Type="http://schemas.openxmlformats.org/officeDocument/2006/relationships/customXml" Target="../customXml/item414.xml"/><Relationship Id="rId498" Type="http://schemas.openxmlformats.org/officeDocument/2006/relationships/customXml" Target="../customXml/item498.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1349" Type="http://schemas.openxmlformats.org/officeDocument/2006/relationships/customXml" Target="../customXml/item1349.xml"/><Relationship Id="rId260" Type="http://schemas.openxmlformats.org/officeDocument/2006/relationships/customXml" Target="../customXml/item260.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55" Type="http://schemas.openxmlformats.org/officeDocument/2006/relationships/customXml" Target="../customXml/item55.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1209" Type="http://schemas.openxmlformats.org/officeDocument/2006/relationships/customXml" Target="../customXml/item1209.xml"/><Relationship Id="rId1416" Type="http://schemas.openxmlformats.org/officeDocument/2006/relationships/customXml" Target="../customXml/item1416.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customXml" Target="../customXml/item1262.xml"/><Relationship Id="rId271" Type="http://schemas.openxmlformats.org/officeDocument/2006/relationships/customXml" Target="../customXml/item271.xml"/><Relationship Id="rId937" Type="http://schemas.openxmlformats.org/officeDocument/2006/relationships/customXml" Target="../customXml/item937.xml"/><Relationship Id="rId1122" Type="http://schemas.openxmlformats.org/officeDocument/2006/relationships/customXml" Target="../customXml/item1122.xml"/><Relationship Id="rId66" Type="http://schemas.openxmlformats.org/officeDocument/2006/relationships/customXml" Target="../customXml/item66.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1427" Type="http://schemas.openxmlformats.org/officeDocument/2006/relationships/customXml" Target="../customXml/item1427.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customXml" Target="../customXml/item1273.xml"/><Relationship Id="rId1480" Type="http://schemas.openxmlformats.org/officeDocument/2006/relationships/customXml" Target="../customXml/item1480.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77" Type="http://schemas.openxmlformats.org/officeDocument/2006/relationships/customXml" Target="../customXml/item77.xml"/><Relationship Id="rId282" Type="http://schemas.openxmlformats.org/officeDocument/2006/relationships/customXml" Target="../customXml/item282.xml"/><Relationship Id="rId503" Type="http://schemas.openxmlformats.org/officeDocument/2006/relationships/customXml" Target="../customXml/item503.xml"/><Relationship Id="rId587" Type="http://schemas.openxmlformats.org/officeDocument/2006/relationships/customXml" Target="../customXml/item587.xml"/><Relationship Id="rId710" Type="http://schemas.openxmlformats.org/officeDocument/2006/relationships/customXml" Target="../customXml/item710.xml"/><Relationship Id="rId808" Type="http://schemas.openxmlformats.org/officeDocument/2006/relationships/customXml" Target="../customXml/item808.xml"/><Relationship Id="rId1340" Type="http://schemas.openxmlformats.org/officeDocument/2006/relationships/customXml" Target="../customXml/item1340.xml"/><Relationship Id="rId1438" Type="http://schemas.openxmlformats.org/officeDocument/2006/relationships/customXml" Target="../customXml/item1438.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1200" Type="http://schemas.openxmlformats.org/officeDocument/2006/relationships/customXml" Target="../customXml/item1200.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customXml" Target="../customXml/item1284.xml"/><Relationship Id="rId1491" Type="http://schemas.openxmlformats.org/officeDocument/2006/relationships/customXml" Target="../customXml/item1491.xml"/><Relationship Id="rId1505" Type="http://schemas.openxmlformats.org/officeDocument/2006/relationships/slide" Target="slides/slide4.xml"/><Relationship Id="rId293" Type="http://schemas.openxmlformats.org/officeDocument/2006/relationships/customXml" Target="../customXml/item293.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1351" Type="http://schemas.openxmlformats.org/officeDocument/2006/relationships/customXml" Target="../customXml/item1351.xml"/><Relationship Id="rId1449" Type="http://schemas.openxmlformats.org/officeDocument/2006/relationships/customXml" Target="../customXml/item1449.xml"/><Relationship Id="rId88" Type="http://schemas.openxmlformats.org/officeDocument/2006/relationships/customXml" Target="../customXml/item88.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customXml" Target="../customXml/item1295.xml"/><Relationship Id="rId1309" Type="http://schemas.openxmlformats.org/officeDocument/2006/relationships/customXml" Target="../customXml/item1309.xml"/><Relationship Id="rId1516" Type="http://schemas.openxmlformats.org/officeDocument/2006/relationships/slide" Target="slides/slide15.xml"/><Relationship Id="rId15" Type="http://schemas.openxmlformats.org/officeDocument/2006/relationships/customXml" Target="../customXml/item15.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1362" Type="http://schemas.openxmlformats.org/officeDocument/2006/relationships/customXml" Target="../customXml/item1362.xml"/><Relationship Id="rId99" Type="http://schemas.openxmlformats.org/officeDocument/2006/relationships/customXml" Target="../customXml/item99.xml"/><Relationship Id="rId164" Type="http://schemas.openxmlformats.org/officeDocument/2006/relationships/customXml" Target="../customXml/item164.xml"/><Relationship Id="rId371" Type="http://schemas.openxmlformats.org/officeDocument/2006/relationships/customXml" Target="../customXml/item371.xml"/><Relationship Id="rId1015" Type="http://schemas.openxmlformats.org/officeDocument/2006/relationships/customXml" Target="../customXml/item1015.xml"/><Relationship Id="rId1222" Type="http://schemas.openxmlformats.org/officeDocument/2006/relationships/customXml" Target="../customXml/item1222.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1527" Type="http://schemas.openxmlformats.org/officeDocument/2006/relationships/slide" Target="slides/slide26.xml"/><Relationship Id="rId26" Type="http://schemas.openxmlformats.org/officeDocument/2006/relationships/customXml" Target="../customXml/item26.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373" Type="http://schemas.openxmlformats.org/officeDocument/2006/relationships/customXml" Target="../customXml/item1373.xml"/><Relationship Id="rId175" Type="http://schemas.openxmlformats.org/officeDocument/2006/relationships/customXml" Target="../customXml/item175.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382" Type="http://schemas.openxmlformats.org/officeDocument/2006/relationships/customXml" Target="../customXml/item382.xml"/><Relationship Id="rId603" Type="http://schemas.openxmlformats.org/officeDocument/2006/relationships/customXml" Target="../customXml/item603.xml"/><Relationship Id="rId687" Type="http://schemas.openxmlformats.org/officeDocument/2006/relationships/customXml" Target="../customXml/item687.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1440" Type="http://schemas.openxmlformats.org/officeDocument/2006/relationships/customXml" Target="../customXml/item1440.xml"/><Relationship Id="rId1538" Type="http://schemas.openxmlformats.org/officeDocument/2006/relationships/slide" Target="slides/slide37.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1300" Type="http://schemas.openxmlformats.org/officeDocument/2006/relationships/customXml" Target="../customXml/item1300.xml"/><Relationship Id="rId37" Type="http://schemas.openxmlformats.org/officeDocument/2006/relationships/customXml" Target="../customXml/item37.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1384" Type="http://schemas.openxmlformats.org/officeDocument/2006/relationships/customXml" Target="../customXml/item1384.xml"/><Relationship Id="rId90" Type="http://schemas.openxmlformats.org/officeDocument/2006/relationships/customXml" Target="../customXml/item90.xml"/><Relationship Id="rId186" Type="http://schemas.openxmlformats.org/officeDocument/2006/relationships/customXml" Target="../customXml/item186.xml"/><Relationship Id="rId393" Type="http://schemas.openxmlformats.org/officeDocument/2006/relationships/customXml" Target="../customXml/item393.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1451" Type="http://schemas.openxmlformats.org/officeDocument/2006/relationships/customXml" Target="../customXml/item1451.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919" Type="http://schemas.openxmlformats.org/officeDocument/2006/relationships/customXml" Target="../customXml/item919.xml"/><Relationship Id="rId1090" Type="http://schemas.openxmlformats.org/officeDocument/2006/relationships/customXml" Target="../customXml/item1090.xml"/><Relationship Id="rId1104" Type="http://schemas.openxmlformats.org/officeDocument/2006/relationships/customXml" Target="../customXml/item1104.xml"/><Relationship Id="rId1311" Type="http://schemas.openxmlformats.org/officeDocument/2006/relationships/customXml" Target="../customXml/item1311.xml"/><Relationship Id="rId1549" Type="http://schemas.openxmlformats.org/officeDocument/2006/relationships/tableStyles" Target="tableStyles.xml"/><Relationship Id="rId48" Type="http://schemas.openxmlformats.org/officeDocument/2006/relationships/customXml" Target="../customXml/item48.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395" Type="http://schemas.openxmlformats.org/officeDocument/2006/relationships/customXml" Target="../customXml/item1395.xml"/><Relationship Id="rId1409" Type="http://schemas.openxmlformats.org/officeDocument/2006/relationships/customXml" Target="../customXml/item1409.xml"/><Relationship Id="rId197" Type="http://schemas.openxmlformats.org/officeDocument/2006/relationships/customXml" Target="../customXml/item197.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customXml" Target="../customXml/item1255.xml"/><Relationship Id="rId1462" Type="http://schemas.openxmlformats.org/officeDocument/2006/relationships/customXml" Target="../customXml/item1462.xml"/><Relationship Id="rId264" Type="http://schemas.openxmlformats.org/officeDocument/2006/relationships/customXml" Target="../customXml/item264.xml"/><Relationship Id="rId471" Type="http://schemas.openxmlformats.org/officeDocument/2006/relationships/customXml" Target="../customXml/item471.xml"/><Relationship Id="rId1115" Type="http://schemas.openxmlformats.org/officeDocument/2006/relationships/customXml" Target="../customXml/item1115.xml"/><Relationship Id="rId1322" Type="http://schemas.openxmlformats.org/officeDocument/2006/relationships/customXml" Target="../customXml/item1322.xml"/><Relationship Id="rId59" Type="http://schemas.openxmlformats.org/officeDocument/2006/relationships/customXml" Target="../customXml/item59.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customXml" Target="../customXml/item1266.xml"/><Relationship Id="rId1473" Type="http://schemas.openxmlformats.org/officeDocument/2006/relationships/customXml" Target="../customXml/item1473.xml"/><Relationship Id="rId843" Type="http://schemas.openxmlformats.org/officeDocument/2006/relationships/customXml" Target="../customXml/item843.xml"/><Relationship Id="rId1126" Type="http://schemas.openxmlformats.org/officeDocument/2006/relationships/customXml" Target="../customXml/item1126.xml"/><Relationship Id="rId275" Type="http://schemas.openxmlformats.org/officeDocument/2006/relationships/customXml" Target="../customXml/item275.xml"/><Relationship Id="rId482" Type="http://schemas.openxmlformats.org/officeDocument/2006/relationships/customXml" Target="../customXml/item482.xml"/><Relationship Id="rId703" Type="http://schemas.openxmlformats.org/officeDocument/2006/relationships/customXml" Target="../customXml/item703.xml"/><Relationship Id="rId910" Type="http://schemas.openxmlformats.org/officeDocument/2006/relationships/customXml" Target="../customXml/item910.xml"/><Relationship Id="rId1333" Type="http://schemas.openxmlformats.org/officeDocument/2006/relationships/customXml" Target="../customXml/item1333.xml"/><Relationship Id="rId1540" Type="http://schemas.openxmlformats.org/officeDocument/2006/relationships/slide" Target="slides/slide39.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1400" Type="http://schemas.openxmlformats.org/officeDocument/2006/relationships/customXml" Target="../customXml/item1400.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customXml" Target="../customXml/item1277.xml"/><Relationship Id="rId1484" Type="http://schemas.openxmlformats.org/officeDocument/2006/relationships/customXml" Target="../customXml/item1484.xml"/><Relationship Id="rId286" Type="http://schemas.openxmlformats.org/officeDocument/2006/relationships/customXml" Target="../customXml/item286.xml"/><Relationship Id="rId493" Type="http://schemas.openxmlformats.org/officeDocument/2006/relationships/customXml" Target="../customXml/item493.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1344" Type="http://schemas.openxmlformats.org/officeDocument/2006/relationships/customXml" Target="../customXml/item1344.xml"/><Relationship Id="rId50" Type="http://schemas.openxmlformats.org/officeDocument/2006/relationships/customXml" Target="../customXml/item50.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1204" Type="http://schemas.openxmlformats.org/officeDocument/2006/relationships/customXml" Target="../customXml/item1204.xml"/><Relationship Id="rId1411" Type="http://schemas.openxmlformats.org/officeDocument/2006/relationships/customXml" Target="../customXml/item1411.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customXml" Target="../customXml/item1288.xml"/><Relationship Id="rId1495" Type="http://schemas.openxmlformats.org/officeDocument/2006/relationships/customXml" Target="../customXml/item1495.xml"/><Relationship Id="rId1509" Type="http://schemas.openxmlformats.org/officeDocument/2006/relationships/slide" Target="slides/slide8.xml"/><Relationship Id="rId297" Type="http://schemas.openxmlformats.org/officeDocument/2006/relationships/customXml" Target="../customXml/item297.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355" Type="http://schemas.openxmlformats.org/officeDocument/2006/relationships/customXml" Target="../customXml/item1355.xml"/><Relationship Id="rId157" Type="http://schemas.openxmlformats.org/officeDocument/2006/relationships/customXml" Target="../customXml/item157.xml"/><Relationship Id="rId364" Type="http://schemas.openxmlformats.org/officeDocument/2006/relationships/customXml" Target="../customXml/item364.xml"/><Relationship Id="rId1008" Type="http://schemas.openxmlformats.org/officeDocument/2006/relationships/customXml" Target="../customXml/item1008.xml"/><Relationship Id="rId1215" Type="http://schemas.openxmlformats.org/officeDocument/2006/relationships/customXml" Target="../customXml/item1215.xml"/><Relationship Id="rId1422" Type="http://schemas.openxmlformats.org/officeDocument/2006/relationships/customXml" Target="../customXml/item1422.xml"/><Relationship Id="rId61" Type="http://schemas.openxmlformats.org/officeDocument/2006/relationships/customXml" Target="../customXml/item61.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customXml" Target="../customXml/item1299.xml"/><Relationship Id="rId19" Type="http://schemas.openxmlformats.org/officeDocument/2006/relationships/customXml" Target="../customXml/item19.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366" Type="http://schemas.openxmlformats.org/officeDocument/2006/relationships/customXml" Target="../customXml/item1366.xml"/><Relationship Id="rId168" Type="http://schemas.openxmlformats.org/officeDocument/2006/relationships/customXml" Target="../customXml/item168.xml"/><Relationship Id="rId943" Type="http://schemas.openxmlformats.org/officeDocument/2006/relationships/customXml" Target="../customXml/item943.xml"/><Relationship Id="rId1019" Type="http://schemas.openxmlformats.org/officeDocument/2006/relationships/customXml" Target="../customXml/item1019.xml"/><Relationship Id="rId72" Type="http://schemas.openxmlformats.org/officeDocument/2006/relationships/customXml" Target="../customXml/item72.xml"/><Relationship Id="rId375" Type="http://schemas.openxmlformats.org/officeDocument/2006/relationships/customXml" Target="../customXml/item375.xml"/><Relationship Id="rId582" Type="http://schemas.openxmlformats.org/officeDocument/2006/relationships/customXml" Target="../customXml/item582.xml"/><Relationship Id="rId803" Type="http://schemas.openxmlformats.org/officeDocument/2006/relationships/customXml" Target="../customXml/item803.xml"/><Relationship Id="rId1226" Type="http://schemas.openxmlformats.org/officeDocument/2006/relationships/customXml" Target="../customXml/item1226.xml"/><Relationship Id="rId1433" Type="http://schemas.openxmlformats.org/officeDocument/2006/relationships/customXml" Target="../customXml/item1433.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1500" Type="http://schemas.openxmlformats.org/officeDocument/2006/relationships/customXml" Target="../customXml/item1500.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1377" Type="http://schemas.openxmlformats.org/officeDocument/2006/relationships/customXml" Target="../customXml/item1377.xml"/><Relationship Id="rId83" Type="http://schemas.openxmlformats.org/officeDocument/2006/relationships/customXml" Target="../customXml/item83.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1444" Type="http://schemas.openxmlformats.org/officeDocument/2006/relationships/customXml" Target="../customXml/item1444.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customXml" Target="../customXml/item1290.xml"/><Relationship Id="rId1304" Type="http://schemas.openxmlformats.org/officeDocument/2006/relationships/customXml" Target="../customXml/item1304.xml"/><Relationship Id="rId1511" Type="http://schemas.openxmlformats.org/officeDocument/2006/relationships/slide" Target="slides/slide10.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388" Type="http://schemas.openxmlformats.org/officeDocument/2006/relationships/customXml" Target="../customXml/item1388.xml"/><Relationship Id="rId10" Type="http://schemas.openxmlformats.org/officeDocument/2006/relationships/customXml" Target="../customXml/item10.xml"/><Relationship Id="rId94" Type="http://schemas.openxmlformats.org/officeDocument/2006/relationships/customXml" Target="../customXml/item94.xml"/><Relationship Id="rId397" Type="http://schemas.openxmlformats.org/officeDocument/2006/relationships/customXml" Target="../customXml/item397.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1455" Type="http://schemas.openxmlformats.org/officeDocument/2006/relationships/customXml" Target="../customXml/item1455.xml"/><Relationship Id="rId257" Type="http://schemas.openxmlformats.org/officeDocument/2006/relationships/customXml" Target="../customXml/item257.xml"/><Relationship Id="rId464" Type="http://schemas.openxmlformats.org/officeDocument/2006/relationships/customXml" Target="../customXml/item464.xml"/><Relationship Id="rId1010" Type="http://schemas.openxmlformats.org/officeDocument/2006/relationships/customXml" Target="../customXml/item1010.xml"/><Relationship Id="rId1094" Type="http://schemas.openxmlformats.org/officeDocument/2006/relationships/customXml" Target="../customXml/item1094.xml"/><Relationship Id="rId1108" Type="http://schemas.openxmlformats.org/officeDocument/2006/relationships/customXml" Target="../customXml/item1108.xml"/><Relationship Id="rId1315" Type="http://schemas.openxmlformats.org/officeDocument/2006/relationships/customXml" Target="../customXml/item1315.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1399" Type="http://schemas.openxmlformats.org/officeDocument/2006/relationships/customXml" Target="../customXml/item1399.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customXml" Target="../customXml/item1259.xml"/><Relationship Id="rId1466" Type="http://schemas.openxmlformats.org/officeDocument/2006/relationships/customXml" Target="../customXml/item1466.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903" Type="http://schemas.openxmlformats.org/officeDocument/2006/relationships/customXml" Target="../customXml/item903.xml"/><Relationship Id="rId1326" Type="http://schemas.openxmlformats.org/officeDocument/2006/relationships/customXml" Target="../customXml/item1326.xml"/><Relationship Id="rId1533" Type="http://schemas.openxmlformats.org/officeDocument/2006/relationships/slide" Target="slides/slide32.xml"/><Relationship Id="rId32" Type="http://schemas.openxmlformats.org/officeDocument/2006/relationships/customXml" Target="../customXml/item32.xml"/><Relationship Id="rId181" Type="http://schemas.openxmlformats.org/officeDocument/2006/relationships/customXml" Target="../customXml/item181.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1390" Type="http://schemas.openxmlformats.org/officeDocument/2006/relationships/customXml" Target="../customXml/item1390.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1488" Type="http://schemas.openxmlformats.org/officeDocument/2006/relationships/customXml" Target="../customXml/item1488.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348" Type="http://schemas.openxmlformats.org/officeDocument/2006/relationships/customXml" Target="../customXml/item1348.xml"/><Relationship Id="rId1110" Type="http://schemas.openxmlformats.org/officeDocument/2006/relationships/customXml" Target="../customXml/item1110.xml"/><Relationship Id="rId1208" Type="http://schemas.openxmlformats.org/officeDocument/2006/relationships/customXml" Target="../customXml/item1208.xml"/><Relationship Id="rId1415" Type="http://schemas.openxmlformats.org/officeDocument/2006/relationships/customXml" Target="../customXml/item1415.xml"/><Relationship Id="rId54" Type="http://schemas.openxmlformats.org/officeDocument/2006/relationships/customXml" Target="../customXml/item54.xml"/><Relationship Id="rId270" Type="http://schemas.openxmlformats.org/officeDocument/2006/relationships/customXml" Target="../customXml/item270.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customXml" Target="../customXml/item1272.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76" Type="http://schemas.openxmlformats.org/officeDocument/2006/relationships/customXml" Target="../customXml/item76.xml"/><Relationship Id="rId807" Type="http://schemas.openxmlformats.org/officeDocument/2006/relationships/customXml" Target="../customXml/item807.xml"/><Relationship Id="rId1437" Type="http://schemas.openxmlformats.org/officeDocument/2006/relationships/customXml" Target="../customXml/item1437.xml"/><Relationship Id="rId1504" Type="http://schemas.openxmlformats.org/officeDocument/2006/relationships/slide" Target="slides/slide3.xml"/><Relationship Id="rId292" Type="http://schemas.openxmlformats.org/officeDocument/2006/relationships/customXml" Target="../customXml/item292.xml"/><Relationship Id="rId597" Type="http://schemas.openxmlformats.org/officeDocument/2006/relationships/customXml" Target="../customXml/item597.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customXml" Target="../customXml/item1294.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1361" Type="http://schemas.openxmlformats.org/officeDocument/2006/relationships/customXml" Target="../customXml/item1361.xml"/><Relationship Id="rId1459" Type="http://schemas.openxmlformats.org/officeDocument/2006/relationships/customXml" Target="../customXml/item1459.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1319" Type="http://schemas.openxmlformats.org/officeDocument/2006/relationships/customXml" Target="../customXml/item1319.xml"/><Relationship Id="rId1526" Type="http://schemas.openxmlformats.org/officeDocument/2006/relationships/slide" Target="slides/slide25.xml"/><Relationship Id="rId25" Type="http://schemas.openxmlformats.org/officeDocument/2006/relationships/customXml" Target="../customXml/item25.xml"/><Relationship Id="rId174" Type="http://schemas.openxmlformats.org/officeDocument/2006/relationships/customXml" Target="../customXml/item174.xml"/><Relationship Id="rId381" Type="http://schemas.openxmlformats.org/officeDocument/2006/relationships/customXml" Target="../customXml/item381.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383" Type="http://schemas.openxmlformats.org/officeDocument/2006/relationships/customXml" Target="../customXml/item1383.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450" Type="http://schemas.openxmlformats.org/officeDocument/2006/relationships/customXml" Target="../customXml/item1450.xml"/><Relationship Id="rId1548" Type="http://schemas.openxmlformats.org/officeDocument/2006/relationships/theme" Target="theme/theme1.xml"/><Relationship Id="rId1103" Type="http://schemas.openxmlformats.org/officeDocument/2006/relationships/customXml" Target="../customXml/item1103.xml"/><Relationship Id="rId1310" Type="http://schemas.openxmlformats.org/officeDocument/2006/relationships/customXml" Target="../customXml/item1310.xml"/><Relationship Id="rId1408" Type="http://schemas.openxmlformats.org/officeDocument/2006/relationships/customXml" Target="../customXml/item1408.xml"/><Relationship Id="rId47" Type="http://schemas.openxmlformats.org/officeDocument/2006/relationships/customXml" Target="../customXml/item47.xml"/><Relationship Id="rId196" Type="http://schemas.openxmlformats.org/officeDocument/2006/relationships/customXml" Target="../customXml/item196.xml"/><Relationship Id="rId263" Type="http://schemas.openxmlformats.org/officeDocument/2006/relationships/customXml" Target="../customXml/item263.xml"/><Relationship Id="rId470" Type="http://schemas.openxmlformats.org/officeDocument/2006/relationships/customXml" Target="../customXml/item470.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customXml" Target="../customXml/item1265.xml"/><Relationship Id="rId1472" Type="http://schemas.openxmlformats.org/officeDocument/2006/relationships/customXml" Target="../customXml/item1472.xml"/><Relationship Id="rId702" Type="http://schemas.openxmlformats.org/officeDocument/2006/relationships/customXml" Target="../customXml/item702.xml"/><Relationship Id="rId1125" Type="http://schemas.openxmlformats.org/officeDocument/2006/relationships/customXml" Target="../customXml/item1125.xml"/><Relationship Id="rId1332" Type="http://schemas.openxmlformats.org/officeDocument/2006/relationships/customXml" Target="../customXml/item1332.xml"/><Relationship Id="rId69" Type="http://schemas.openxmlformats.org/officeDocument/2006/relationships/customXml" Target="../customXml/item69.xml"/><Relationship Id="rId285" Type="http://schemas.openxmlformats.org/officeDocument/2006/relationships/customXml" Target="../customXml/item285.xml"/><Relationship Id="rId492" Type="http://schemas.openxmlformats.org/officeDocument/2006/relationships/customXml" Target="../customXml/item492.xml"/><Relationship Id="rId797" Type="http://schemas.openxmlformats.org/officeDocument/2006/relationships/customXml" Target="../customXml/item797.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customXml" Target="../customXml/item1287.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1494" Type="http://schemas.openxmlformats.org/officeDocument/2006/relationships/customXml" Target="../customXml/item1494.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1354" Type="http://schemas.openxmlformats.org/officeDocument/2006/relationships/customXml" Target="../customXml/item1354.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421" Type="http://schemas.openxmlformats.org/officeDocument/2006/relationships/customXml" Target="../customXml/item1421.xml"/><Relationship Id="rId1519" Type="http://schemas.openxmlformats.org/officeDocument/2006/relationships/slide" Target="slides/slide18.xml"/><Relationship Id="rId18" Type="http://schemas.openxmlformats.org/officeDocument/2006/relationships/customXml" Target="../customXml/item18.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1376" Type="http://schemas.openxmlformats.org/officeDocument/2006/relationships/customXml" Target="../customXml/item1376.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443" Type="http://schemas.openxmlformats.org/officeDocument/2006/relationships/customXml" Target="../customXml/item1443.xml"/><Relationship Id="rId1303" Type="http://schemas.openxmlformats.org/officeDocument/2006/relationships/customXml" Target="../customXml/item1303.xml"/><Relationship Id="rId1510" Type="http://schemas.openxmlformats.org/officeDocument/2006/relationships/slide" Target="slides/slide9.xml"/><Relationship Id="rId189" Type="http://schemas.openxmlformats.org/officeDocument/2006/relationships/customXml" Target="../customXml/item189.xml"/><Relationship Id="rId396" Type="http://schemas.openxmlformats.org/officeDocument/2006/relationships/customXml" Target="../customXml/item396.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1398" Type="http://schemas.openxmlformats.org/officeDocument/2006/relationships/customXml" Target="../customXml/item1398.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customXml" Target="../customXml/item1258.xml"/><Relationship Id="rId1465" Type="http://schemas.openxmlformats.org/officeDocument/2006/relationships/customXml" Target="../customXml/item1465.xml"/><Relationship Id="rId1020" Type="http://schemas.openxmlformats.org/officeDocument/2006/relationships/customXml" Target="../customXml/item1020.xml"/><Relationship Id="rId1118" Type="http://schemas.openxmlformats.org/officeDocument/2006/relationships/customXml" Target="../customXml/item1118.xml"/><Relationship Id="rId1325" Type="http://schemas.openxmlformats.org/officeDocument/2006/relationships/customXml" Target="../customXml/item1325.xml"/><Relationship Id="rId1532" Type="http://schemas.openxmlformats.org/officeDocument/2006/relationships/slide" Target="slides/slide31.xml"/><Relationship Id="rId902" Type="http://schemas.openxmlformats.org/officeDocument/2006/relationships/customXml" Target="../customXml/item902.xml"/><Relationship Id="rId31" Type="http://schemas.openxmlformats.org/officeDocument/2006/relationships/customXml" Target="../customXml/item31.xml"/><Relationship Id="rId180" Type="http://schemas.openxmlformats.org/officeDocument/2006/relationships/customXml" Target="../customXml/item180.xml"/><Relationship Id="rId278" Type="http://schemas.openxmlformats.org/officeDocument/2006/relationships/customXml" Target="../customXml/item278.xml"/><Relationship Id="rId485" Type="http://schemas.openxmlformats.org/officeDocument/2006/relationships/customXml" Target="../customXml/item485.xml"/><Relationship Id="rId692" Type="http://schemas.openxmlformats.org/officeDocument/2006/relationships/customXml" Target="../customXml/item692.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1487" Type="http://schemas.openxmlformats.org/officeDocument/2006/relationships/customXml" Target="../customXml/item1487.xml"/><Relationship Id="rId717" Type="http://schemas.openxmlformats.org/officeDocument/2006/relationships/customXml" Target="../customXml/item717.xml"/><Relationship Id="rId924" Type="http://schemas.openxmlformats.org/officeDocument/2006/relationships/customXml" Target="../customXml/item924.xml"/><Relationship Id="rId1347" Type="http://schemas.openxmlformats.org/officeDocument/2006/relationships/customXml" Target="../customXml/item1347.xml"/><Relationship Id="rId53" Type="http://schemas.openxmlformats.org/officeDocument/2006/relationships/customXml" Target="../customXml/item53.xml"/><Relationship Id="rId1207" Type="http://schemas.openxmlformats.org/officeDocument/2006/relationships/customXml" Target="../customXml/item1207.xml"/><Relationship Id="rId1414" Type="http://schemas.openxmlformats.org/officeDocument/2006/relationships/customXml" Target="../customXml/item1414.xml"/><Relationship Id="rId367" Type="http://schemas.openxmlformats.org/officeDocument/2006/relationships/customXml" Target="../customXml/item367.xml"/><Relationship Id="rId574" Type="http://schemas.openxmlformats.org/officeDocument/2006/relationships/customXml" Target="../customXml/item574.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customXml" Target="../customXml/item1271.xml"/><Relationship Id="rId1369" Type="http://schemas.openxmlformats.org/officeDocument/2006/relationships/customXml" Target="../customXml/item1369.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75" Type="http://schemas.openxmlformats.org/officeDocument/2006/relationships/customXml" Target="../customXml/item75.xml"/><Relationship Id="rId806" Type="http://schemas.openxmlformats.org/officeDocument/2006/relationships/customXml" Target="../customXml/item806.xml"/><Relationship Id="rId1436" Type="http://schemas.openxmlformats.org/officeDocument/2006/relationships/customXml" Target="../customXml/item1436.xml"/><Relationship Id="rId1503" Type="http://schemas.openxmlformats.org/officeDocument/2006/relationships/slide" Target="slides/slide2.xml"/><Relationship Id="rId291" Type="http://schemas.openxmlformats.org/officeDocument/2006/relationships/customXml" Target="../customXml/item291.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customXml" Target="../customXml/item1293.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360" Type="http://schemas.openxmlformats.org/officeDocument/2006/relationships/customXml" Target="../customXml/item1360.xml"/><Relationship Id="rId1458" Type="http://schemas.openxmlformats.org/officeDocument/2006/relationships/customXml" Target="../customXml/item1458.xml"/><Relationship Id="rId1220" Type="http://schemas.openxmlformats.org/officeDocument/2006/relationships/customXml" Target="../customXml/item1220.xml"/><Relationship Id="rId1318" Type="http://schemas.openxmlformats.org/officeDocument/2006/relationships/customXml" Target="../customXml/item1318.xml"/><Relationship Id="rId1525" Type="http://schemas.openxmlformats.org/officeDocument/2006/relationships/slide" Target="slides/slide24.xml"/><Relationship Id="rId24" Type="http://schemas.openxmlformats.org/officeDocument/2006/relationships/customXml" Target="../customXml/item24.xml"/><Relationship Id="rId173" Type="http://schemas.openxmlformats.org/officeDocument/2006/relationships/customXml" Target="../customXml/item173.xml"/><Relationship Id="rId380" Type="http://schemas.openxmlformats.org/officeDocument/2006/relationships/customXml" Target="../customXml/item380.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382" Type="http://schemas.openxmlformats.org/officeDocument/2006/relationships/customXml" Target="../customXml/item1382.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917" Type="http://schemas.openxmlformats.org/officeDocument/2006/relationships/customXml" Target="../customXml/item917.xml"/><Relationship Id="rId1102" Type="http://schemas.openxmlformats.org/officeDocument/2006/relationships/customXml" Target="../customXml/item1102.xml"/><Relationship Id="rId1547" Type="http://schemas.openxmlformats.org/officeDocument/2006/relationships/viewProps" Target="viewProps.xml"/><Relationship Id="rId46" Type="http://schemas.openxmlformats.org/officeDocument/2006/relationships/customXml" Target="../customXml/item46.xml"/><Relationship Id="rId1407" Type="http://schemas.openxmlformats.org/officeDocument/2006/relationships/customXml" Target="../customXml/item1407.xml"/><Relationship Id="rId195" Type="http://schemas.openxmlformats.org/officeDocument/2006/relationships/customXml" Target="../customXml/item195.xml"/><Relationship Id="rId262" Type="http://schemas.openxmlformats.org/officeDocument/2006/relationships/customXml" Target="../customXml/item262.xml"/><Relationship Id="rId567" Type="http://schemas.openxmlformats.org/officeDocument/2006/relationships/customXml" Target="../customXml/item567.xml"/><Relationship Id="rId1197" Type="http://schemas.openxmlformats.org/officeDocument/2006/relationships/customXml" Target="../customXml/item1197.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customXml" Target="../customXml/item1264.xml"/><Relationship Id="rId1471" Type="http://schemas.openxmlformats.org/officeDocument/2006/relationships/customXml" Target="../customXml/item1471.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1331" Type="http://schemas.openxmlformats.org/officeDocument/2006/relationships/customXml" Target="../customXml/item1331.xml"/><Relationship Id="rId68" Type="http://schemas.openxmlformats.org/officeDocument/2006/relationships/customXml" Target="../customXml/item68.xml"/><Relationship Id="rId1429" Type="http://schemas.openxmlformats.org/officeDocument/2006/relationships/customXml" Target="../customXml/item1429.xml"/><Relationship Id="rId284" Type="http://schemas.openxmlformats.org/officeDocument/2006/relationships/customXml" Target="../customXml/item284.xml"/><Relationship Id="rId491" Type="http://schemas.openxmlformats.org/officeDocument/2006/relationships/customXml" Target="../customXml/item491.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customXml" Target="../customXml/item1286.xml"/><Relationship Id="rId1493" Type="http://schemas.openxmlformats.org/officeDocument/2006/relationships/customXml" Target="../customXml/item1493.xml"/><Relationship Id="rId211" Type="http://schemas.openxmlformats.org/officeDocument/2006/relationships/customXml" Target="../customXml/item211.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353" Type="http://schemas.openxmlformats.org/officeDocument/2006/relationships/customXml" Target="../customXml/item1353.xml"/><Relationship Id="rId1213" Type="http://schemas.openxmlformats.org/officeDocument/2006/relationships/customXml" Target="../customXml/item1213.xml"/><Relationship Id="rId1420" Type="http://schemas.openxmlformats.org/officeDocument/2006/relationships/customXml" Target="../customXml/item1420.xml"/><Relationship Id="rId1518" Type="http://schemas.openxmlformats.org/officeDocument/2006/relationships/slide" Target="slides/slide17.xml"/><Relationship Id="rId17" Type="http://schemas.openxmlformats.org/officeDocument/2006/relationships/customXml" Target="../customXml/item17.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1375" Type="http://schemas.openxmlformats.org/officeDocument/2006/relationships/customXml" Target="../customXml/item1375.xml"/><Relationship Id="rId81" Type="http://schemas.openxmlformats.org/officeDocument/2006/relationships/customXml" Target="../customXml/item8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1442" Type="http://schemas.openxmlformats.org/officeDocument/2006/relationships/customXml" Target="../customXml/item1442.xml"/><Relationship Id="rId1302" Type="http://schemas.openxmlformats.org/officeDocument/2006/relationships/customXml" Target="../customXml/item1302.xml"/><Relationship Id="rId39" Type="http://schemas.openxmlformats.org/officeDocument/2006/relationships/customXml" Target="../customXml/item39.xml"/><Relationship Id="rId188" Type="http://schemas.openxmlformats.org/officeDocument/2006/relationships/customXml" Target="../customXml/item188.xml"/><Relationship Id="rId395" Type="http://schemas.openxmlformats.org/officeDocument/2006/relationships/customXml" Target="../customXml/item395.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397" Type="http://schemas.openxmlformats.org/officeDocument/2006/relationships/customXml" Target="../customXml/item1397.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customXml" Target="../customXml/item1257.xml"/><Relationship Id="rId1464" Type="http://schemas.openxmlformats.org/officeDocument/2006/relationships/customXml" Target="../customXml/item1464.xml"/><Relationship Id="rId901" Type="http://schemas.openxmlformats.org/officeDocument/2006/relationships/customXml" Target="../customXml/item901.xml"/><Relationship Id="rId1117" Type="http://schemas.openxmlformats.org/officeDocument/2006/relationships/customXml" Target="../customXml/item1117.xml"/><Relationship Id="rId1324" Type="http://schemas.openxmlformats.org/officeDocument/2006/relationships/customXml" Target="../customXml/item1324.xml"/><Relationship Id="rId1531" Type="http://schemas.openxmlformats.org/officeDocument/2006/relationships/slide" Target="slides/slide30.xml"/><Relationship Id="rId30" Type="http://schemas.openxmlformats.org/officeDocument/2006/relationships/customXml" Target="../customXml/item30.xml"/><Relationship Id="rId277" Type="http://schemas.openxmlformats.org/officeDocument/2006/relationships/customXml" Target="../customXml/item277.xml"/><Relationship Id="rId484" Type="http://schemas.openxmlformats.org/officeDocument/2006/relationships/customXml" Target="../customXml/item484.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96" Type="http://schemas.openxmlformats.org/officeDocument/2006/relationships/customXml" Target="../customXml/item996.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customXml" Target="../customXml/item1279.xml"/><Relationship Id="rId1486" Type="http://schemas.openxmlformats.org/officeDocument/2006/relationships/customXml" Target="../customXml/item1486.xml"/><Relationship Id="rId204" Type="http://schemas.openxmlformats.org/officeDocument/2006/relationships/customXml" Target="../customXml/item204.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1346" Type="http://schemas.openxmlformats.org/officeDocument/2006/relationships/customXml" Target="../customXml/item1346.xml"/><Relationship Id="rId716" Type="http://schemas.openxmlformats.org/officeDocument/2006/relationships/customXml" Target="../customXml/item716.xml"/><Relationship Id="rId923" Type="http://schemas.openxmlformats.org/officeDocument/2006/relationships/customXml" Target="../customXml/item923.xml"/><Relationship Id="rId52" Type="http://schemas.openxmlformats.org/officeDocument/2006/relationships/customXml" Target="../customXml/item52.xml"/><Relationship Id="rId1206" Type="http://schemas.openxmlformats.org/officeDocument/2006/relationships/customXml" Target="../customXml/item1206.xml"/><Relationship Id="rId1413" Type="http://schemas.openxmlformats.org/officeDocument/2006/relationships/customXml" Target="../customXml/item1413.xml"/><Relationship Id="rId299" Type="http://schemas.openxmlformats.org/officeDocument/2006/relationships/customXml" Target="../customXml/item299.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customXml" Target="../customXml/item1270.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1368" Type="http://schemas.openxmlformats.org/officeDocument/2006/relationships/customXml" Target="../customXml/item136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20/09/2019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419691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2650682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163815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19</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22</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24</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26</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27</a:t>
            </a:fld>
            <a:endParaRPr lang="es-MX"/>
          </a:p>
        </p:txBody>
      </p:sp>
    </p:spTree>
    <p:extLst>
      <p:ext uri="{BB962C8B-B14F-4D97-AF65-F5344CB8AC3E}">
        <p14:creationId xmlns:p14="http://schemas.microsoft.com/office/powerpoint/2010/main" val="897787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40</a:t>
            </a:fld>
            <a:endParaRPr lang="es-MX"/>
          </a:p>
        </p:txBody>
      </p:sp>
    </p:spTree>
    <p:extLst>
      <p:ext uri="{BB962C8B-B14F-4D97-AF65-F5344CB8AC3E}">
        <p14:creationId xmlns:p14="http://schemas.microsoft.com/office/powerpoint/2010/main" val="2982226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41</a:t>
            </a:fld>
            <a:endParaRPr lang="es-MX"/>
          </a:p>
        </p:txBody>
      </p:sp>
    </p:spTree>
    <p:extLst>
      <p:ext uri="{BB962C8B-B14F-4D97-AF65-F5344CB8AC3E}">
        <p14:creationId xmlns:p14="http://schemas.microsoft.com/office/powerpoint/2010/main" val="55293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42</a:t>
            </a:fld>
            <a:endParaRPr lang="es-MX"/>
          </a:p>
        </p:txBody>
      </p:sp>
    </p:spTree>
    <p:extLst>
      <p:ext uri="{BB962C8B-B14F-4D97-AF65-F5344CB8AC3E}">
        <p14:creationId xmlns:p14="http://schemas.microsoft.com/office/powerpoint/2010/main" val="2190859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43</a:t>
            </a:fld>
            <a:endParaRPr lang="es-MX"/>
          </a:p>
        </p:txBody>
      </p:sp>
    </p:spTree>
    <p:extLst>
      <p:ext uri="{BB962C8B-B14F-4D97-AF65-F5344CB8AC3E}">
        <p14:creationId xmlns:p14="http://schemas.microsoft.com/office/powerpoint/2010/main" val="2943763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335364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282963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20/09/2019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20/09/2019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20/09/2019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20/09/2019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20/09/2019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20/09/2019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20/09/2019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20/09/2019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20/09/2019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20/09/2019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20/09/2019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20/09/2019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905.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1236.xml"/><Relationship Id="rId7" Type="http://schemas.openxmlformats.org/officeDocument/2006/relationships/customXml" Target="../../customXml/item215.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642.xml"/><Relationship Id="rId16" Type="http://schemas.openxmlformats.org/officeDocument/2006/relationships/image" Target="../media/image5.png"/><Relationship Id="rId1" Type="http://schemas.openxmlformats.org/officeDocument/2006/relationships/customXml" Target="../../customXml/item480.xml"/><Relationship Id="rId6" Type="http://schemas.openxmlformats.org/officeDocument/2006/relationships/customXml" Target="../../customXml/item466.xml"/><Relationship Id="rId11" Type="http://schemas.openxmlformats.org/officeDocument/2006/relationships/notesSlide" Target="../notesSlides/notesSlide1.xml"/><Relationship Id="rId5" Type="http://schemas.openxmlformats.org/officeDocument/2006/relationships/customXml" Target="../../customXml/item123.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1290.xml"/><Relationship Id="rId9" Type="http://schemas.openxmlformats.org/officeDocument/2006/relationships/customXml" Target="../../customXml/item1252.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1162.xml"/><Relationship Id="rId18" Type="http://schemas.openxmlformats.org/officeDocument/2006/relationships/customXml" Target="../../customXml/item441.xml"/><Relationship Id="rId26" Type="http://schemas.openxmlformats.org/officeDocument/2006/relationships/customXml" Target="../../customXml/item1185.xml"/><Relationship Id="rId39" Type="http://schemas.openxmlformats.org/officeDocument/2006/relationships/slide" Target="slide13.xml"/><Relationship Id="rId21" Type="http://schemas.openxmlformats.org/officeDocument/2006/relationships/customXml" Target="../../customXml/item637.xml"/><Relationship Id="rId34" Type="http://schemas.openxmlformats.org/officeDocument/2006/relationships/image" Target="../media/image6.png"/><Relationship Id="rId42" Type="http://schemas.openxmlformats.org/officeDocument/2006/relationships/image" Target="../media/image38.png"/><Relationship Id="rId47" Type="http://schemas.openxmlformats.org/officeDocument/2006/relationships/image" Target="../media/image41.svg"/><Relationship Id="rId50" Type="http://schemas.openxmlformats.org/officeDocument/2006/relationships/image" Target="../media/image43.svg"/><Relationship Id="rId7" Type="http://schemas.openxmlformats.org/officeDocument/2006/relationships/customXml" Target="../../customXml/item507.xml"/><Relationship Id="rId2" Type="http://schemas.openxmlformats.org/officeDocument/2006/relationships/customXml" Target="../../customXml/item1041.xml"/><Relationship Id="rId16" Type="http://schemas.openxmlformats.org/officeDocument/2006/relationships/customXml" Target="../../customXml/item1438.xml"/><Relationship Id="rId29" Type="http://schemas.openxmlformats.org/officeDocument/2006/relationships/image" Target="../media/image1.png"/><Relationship Id="rId11" Type="http://schemas.openxmlformats.org/officeDocument/2006/relationships/customXml" Target="../../customXml/item521.xml"/><Relationship Id="rId24" Type="http://schemas.openxmlformats.org/officeDocument/2006/relationships/customXml" Target="../../customXml/item967.xml"/><Relationship Id="rId32" Type="http://schemas.openxmlformats.org/officeDocument/2006/relationships/image" Target="../media/image4.png"/><Relationship Id="rId37" Type="http://schemas.openxmlformats.org/officeDocument/2006/relationships/image" Target="../media/image36.png"/><Relationship Id="rId40" Type="http://schemas.openxmlformats.org/officeDocument/2006/relationships/image" Target="../media/image12.png"/><Relationship Id="rId45" Type="http://schemas.openxmlformats.org/officeDocument/2006/relationships/image" Target="../media/image21.svg"/><Relationship Id="rId53" Type="http://schemas.openxmlformats.org/officeDocument/2006/relationships/image" Target="../media/image22.png"/><Relationship Id="rId5" Type="http://schemas.openxmlformats.org/officeDocument/2006/relationships/customXml" Target="../../customXml/item14.xml"/><Relationship Id="rId10" Type="http://schemas.openxmlformats.org/officeDocument/2006/relationships/customXml" Target="../../customXml/item273.xml"/><Relationship Id="rId19" Type="http://schemas.openxmlformats.org/officeDocument/2006/relationships/customXml" Target="../../customXml/item275.xml"/><Relationship Id="rId31" Type="http://schemas.openxmlformats.org/officeDocument/2006/relationships/image" Target="../media/image3.png"/><Relationship Id="rId44" Type="http://schemas.openxmlformats.org/officeDocument/2006/relationships/image" Target="../media/image20.png"/><Relationship Id="rId52" Type="http://schemas.openxmlformats.org/officeDocument/2006/relationships/slide" Target="slide9.xml"/><Relationship Id="rId4" Type="http://schemas.openxmlformats.org/officeDocument/2006/relationships/customXml" Target="../../customXml/item920.xml"/><Relationship Id="rId9" Type="http://schemas.openxmlformats.org/officeDocument/2006/relationships/customXml" Target="../../customXml/item1108.xml"/><Relationship Id="rId14" Type="http://schemas.openxmlformats.org/officeDocument/2006/relationships/customXml" Target="../../customXml/item998.xml"/><Relationship Id="rId22" Type="http://schemas.openxmlformats.org/officeDocument/2006/relationships/customXml" Target="../../customXml/item560.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39.svg"/><Relationship Id="rId48" Type="http://schemas.openxmlformats.org/officeDocument/2006/relationships/slide" Target="slide11.xml"/><Relationship Id="rId8" Type="http://schemas.openxmlformats.org/officeDocument/2006/relationships/customXml" Target="../../customXml/item409.xml"/><Relationship Id="rId51" Type="http://schemas.openxmlformats.org/officeDocument/2006/relationships/slide" Target="slide12.xml"/><Relationship Id="rId3" Type="http://schemas.openxmlformats.org/officeDocument/2006/relationships/customXml" Target="../../customXml/item1006.xml"/><Relationship Id="rId12" Type="http://schemas.openxmlformats.org/officeDocument/2006/relationships/customXml" Target="../../customXml/item548.xml"/><Relationship Id="rId17" Type="http://schemas.openxmlformats.org/officeDocument/2006/relationships/customXml" Target="../../customXml/item1052.xml"/><Relationship Id="rId25" Type="http://schemas.openxmlformats.org/officeDocument/2006/relationships/customXml" Target="../../customXml/item1022.xml"/><Relationship Id="rId33" Type="http://schemas.openxmlformats.org/officeDocument/2006/relationships/image" Target="../media/image5.png"/><Relationship Id="rId38" Type="http://schemas.openxmlformats.org/officeDocument/2006/relationships/image" Target="../media/image37.svg"/><Relationship Id="rId46" Type="http://schemas.openxmlformats.org/officeDocument/2006/relationships/image" Target="../media/image40.png"/><Relationship Id="rId20" Type="http://schemas.openxmlformats.org/officeDocument/2006/relationships/customXml" Target="../../customXml/item701.xml"/><Relationship Id="rId41" Type="http://schemas.openxmlformats.org/officeDocument/2006/relationships/image" Target="../media/image13.svg"/><Relationship Id="rId54" Type="http://schemas.openxmlformats.org/officeDocument/2006/relationships/image" Target="../media/image23.svg"/><Relationship Id="rId1" Type="http://schemas.openxmlformats.org/officeDocument/2006/relationships/customXml" Target="../../customXml/item1102.xml"/><Relationship Id="rId6" Type="http://schemas.openxmlformats.org/officeDocument/2006/relationships/customXml" Target="../../customXml/item1399.xml"/><Relationship Id="rId15" Type="http://schemas.openxmlformats.org/officeDocument/2006/relationships/customXml" Target="../../customXml/item578.xml"/><Relationship Id="rId23" Type="http://schemas.openxmlformats.org/officeDocument/2006/relationships/customXml" Target="../../customXml/item1327.xml"/><Relationship Id="rId28" Type="http://schemas.openxmlformats.org/officeDocument/2006/relationships/notesSlide" Target="../notesSlides/notesSlide10.xml"/><Relationship Id="rId36" Type="http://schemas.openxmlformats.org/officeDocument/2006/relationships/slide" Target="slide8.xml"/><Relationship Id="rId49" Type="http://schemas.openxmlformats.org/officeDocument/2006/relationships/image" Target="../media/image42.png"/></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1331.xml"/><Relationship Id="rId18" Type="http://schemas.openxmlformats.org/officeDocument/2006/relationships/customXml" Target="../../customXml/item961.xml"/><Relationship Id="rId26" Type="http://schemas.openxmlformats.org/officeDocument/2006/relationships/customXml" Target="../../customXml/item1262.xml"/><Relationship Id="rId39" Type="http://schemas.openxmlformats.org/officeDocument/2006/relationships/image" Target="../media/image37.svg"/><Relationship Id="rId21" Type="http://schemas.openxmlformats.org/officeDocument/2006/relationships/customXml" Target="../../customXml/item535.xml"/><Relationship Id="rId34" Type="http://schemas.openxmlformats.org/officeDocument/2006/relationships/image" Target="../media/image5.png"/><Relationship Id="rId42" Type="http://schemas.openxmlformats.org/officeDocument/2006/relationships/image" Target="../media/image13.svg"/><Relationship Id="rId47" Type="http://schemas.openxmlformats.org/officeDocument/2006/relationships/image" Target="../media/image40.png"/><Relationship Id="rId50" Type="http://schemas.openxmlformats.org/officeDocument/2006/relationships/image" Target="../media/image43.svg"/><Relationship Id="rId55" Type="http://schemas.openxmlformats.org/officeDocument/2006/relationships/slide" Target="slide10.xml"/><Relationship Id="rId7" Type="http://schemas.openxmlformats.org/officeDocument/2006/relationships/customXml" Target="../../customXml/item1083.xml"/><Relationship Id="rId2" Type="http://schemas.openxmlformats.org/officeDocument/2006/relationships/customXml" Target="../../customXml/item1305.xml"/><Relationship Id="rId16" Type="http://schemas.openxmlformats.org/officeDocument/2006/relationships/customXml" Target="../../customXml/item583.xml"/><Relationship Id="rId29" Type="http://schemas.openxmlformats.org/officeDocument/2006/relationships/notesSlide" Target="../notesSlides/notesSlide11.xml"/><Relationship Id="rId11" Type="http://schemas.openxmlformats.org/officeDocument/2006/relationships/customXml" Target="../../customXml/item346.xml"/><Relationship Id="rId24" Type="http://schemas.openxmlformats.org/officeDocument/2006/relationships/customXml" Target="../../customXml/item12.xml"/><Relationship Id="rId32" Type="http://schemas.openxmlformats.org/officeDocument/2006/relationships/image" Target="../media/image3.png"/><Relationship Id="rId37" Type="http://schemas.openxmlformats.org/officeDocument/2006/relationships/slide" Target="slide8.xml"/><Relationship Id="rId40" Type="http://schemas.openxmlformats.org/officeDocument/2006/relationships/slide" Target="slide13.xml"/><Relationship Id="rId45" Type="http://schemas.openxmlformats.org/officeDocument/2006/relationships/image" Target="../media/image20.png"/><Relationship Id="rId53" Type="http://schemas.openxmlformats.org/officeDocument/2006/relationships/image" Target="../media/image22.png"/><Relationship Id="rId5" Type="http://schemas.openxmlformats.org/officeDocument/2006/relationships/customXml" Target="../../customXml/item226.xml"/><Relationship Id="rId19" Type="http://schemas.openxmlformats.org/officeDocument/2006/relationships/customXml" Target="../../customXml/item978.xml"/><Relationship Id="rId4" Type="http://schemas.openxmlformats.org/officeDocument/2006/relationships/customXml" Target="../../customXml/item1333.xml"/><Relationship Id="rId9" Type="http://schemas.openxmlformats.org/officeDocument/2006/relationships/customXml" Target="../../customXml/item765.xml"/><Relationship Id="rId14" Type="http://schemas.openxmlformats.org/officeDocument/2006/relationships/customXml" Target="../../customXml/item1435.xml"/><Relationship Id="rId22" Type="http://schemas.openxmlformats.org/officeDocument/2006/relationships/customXml" Target="../../customXml/item559.xml"/><Relationship Id="rId27" Type="http://schemas.openxmlformats.org/officeDocument/2006/relationships/customXml" Target="../../customXml/item1369.xml"/><Relationship Id="rId30" Type="http://schemas.openxmlformats.org/officeDocument/2006/relationships/image" Target="../media/image1.png"/><Relationship Id="rId35" Type="http://schemas.openxmlformats.org/officeDocument/2006/relationships/image" Target="../media/image6.png"/><Relationship Id="rId43" Type="http://schemas.openxmlformats.org/officeDocument/2006/relationships/image" Target="../media/image38.png"/><Relationship Id="rId48" Type="http://schemas.openxmlformats.org/officeDocument/2006/relationships/image" Target="../media/image41.svg"/><Relationship Id="rId56" Type="http://schemas.openxmlformats.org/officeDocument/2006/relationships/image" Target="../media/image44.png"/><Relationship Id="rId8" Type="http://schemas.openxmlformats.org/officeDocument/2006/relationships/customXml" Target="../../customXml/item236.xml"/><Relationship Id="rId51" Type="http://schemas.openxmlformats.org/officeDocument/2006/relationships/slide" Target="slide12.xml"/><Relationship Id="rId3" Type="http://schemas.openxmlformats.org/officeDocument/2006/relationships/customXml" Target="../../customXml/item1407.xml"/><Relationship Id="rId12" Type="http://schemas.openxmlformats.org/officeDocument/2006/relationships/customXml" Target="../../customXml/item432.xml"/><Relationship Id="rId17" Type="http://schemas.openxmlformats.org/officeDocument/2006/relationships/customXml" Target="../../customXml/item1051.xml"/><Relationship Id="rId25" Type="http://schemas.openxmlformats.org/officeDocument/2006/relationships/customXml" Target="../../customXml/item15.xml"/><Relationship Id="rId33" Type="http://schemas.openxmlformats.org/officeDocument/2006/relationships/image" Target="../media/image4.png"/><Relationship Id="rId38" Type="http://schemas.openxmlformats.org/officeDocument/2006/relationships/image" Target="../media/image36.png"/><Relationship Id="rId46" Type="http://schemas.openxmlformats.org/officeDocument/2006/relationships/image" Target="../media/image21.svg"/><Relationship Id="rId20" Type="http://schemas.openxmlformats.org/officeDocument/2006/relationships/customXml" Target="../../customXml/item359.xml"/><Relationship Id="rId41" Type="http://schemas.openxmlformats.org/officeDocument/2006/relationships/image" Target="../media/image12.png"/><Relationship Id="rId54" Type="http://schemas.openxmlformats.org/officeDocument/2006/relationships/image" Target="../media/image23.svg"/><Relationship Id="rId1" Type="http://schemas.openxmlformats.org/officeDocument/2006/relationships/customXml" Target="../../customXml/item433.xml"/><Relationship Id="rId6" Type="http://schemas.openxmlformats.org/officeDocument/2006/relationships/customXml" Target="../../customXml/item89.xml"/><Relationship Id="rId15" Type="http://schemas.openxmlformats.org/officeDocument/2006/relationships/customXml" Target="../../customXml/item224.xml"/><Relationship Id="rId23" Type="http://schemas.openxmlformats.org/officeDocument/2006/relationships/customXml" Target="../../customXml/item1028.xml"/><Relationship Id="rId28" Type="http://schemas.openxmlformats.org/officeDocument/2006/relationships/slideLayout" Target="../slideLayouts/slideLayout1.xml"/><Relationship Id="rId36" Type="http://schemas.openxmlformats.org/officeDocument/2006/relationships/image" Target="../media/image7.png"/><Relationship Id="rId49" Type="http://schemas.openxmlformats.org/officeDocument/2006/relationships/image" Target="../media/image42.png"/><Relationship Id="rId57" Type="http://schemas.openxmlformats.org/officeDocument/2006/relationships/image" Target="../media/image45.svg"/><Relationship Id="rId10" Type="http://schemas.openxmlformats.org/officeDocument/2006/relationships/customXml" Target="../../customXml/item1030.xml"/><Relationship Id="rId31" Type="http://schemas.openxmlformats.org/officeDocument/2006/relationships/image" Target="../media/image2.png"/><Relationship Id="rId44" Type="http://schemas.openxmlformats.org/officeDocument/2006/relationships/image" Target="../media/image39.svg"/><Relationship Id="rId52" Type="http://schemas.openxmlformats.org/officeDocument/2006/relationships/slide" Target="slide9.xml"/></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308.xml"/><Relationship Id="rId18" Type="http://schemas.openxmlformats.org/officeDocument/2006/relationships/customXml" Target="../../customXml/item1021.xml"/><Relationship Id="rId26" Type="http://schemas.openxmlformats.org/officeDocument/2006/relationships/customXml" Target="../../customXml/item378.xml"/><Relationship Id="rId39" Type="http://schemas.openxmlformats.org/officeDocument/2006/relationships/image" Target="../media/image36.png"/><Relationship Id="rId21" Type="http://schemas.openxmlformats.org/officeDocument/2006/relationships/customXml" Target="../../customXml/item1251.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30.png"/><Relationship Id="rId7" Type="http://schemas.openxmlformats.org/officeDocument/2006/relationships/customXml" Target="../../customXml/item1134.xml"/><Relationship Id="rId2" Type="http://schemas.openxmlformats.org/officeDocument/2006/relationships/customXml" Target="../../customXml/item1326.xml"/><Relationship Id="rId16" Type="http://schemas.openxmlformats.org/officeDocument/2006/relationships/customXml" Target="../../customXml/item1245.xml"/><Relationship Id="rId29" Type="http://schemas.openxmlformats.org/officeDocument/2006/relationships/slideLayout" Target="../slideLayouts/slideLayout1.xml"/><Relationship Id="rId1" Type="http://schemas.openxmlformats.org/officeDocument/2006/relationships/customXml" Target="../../customXml/item390.xml"/><Relationship Id="rId6" Type="http://schemas.openxmlformats.org/officeDocument/2006/relationships/customXml" Target="../../customXml/item1247.xml"/><Relationship Id="rId11" Type="http://schemas.openxmlformats.org/officeDocument/2006/relationships/customXml" Target="../../customXml/item293.xml"/><Relationship Id="rId24" Type="http://schemas.openxmlformats.org/officeDocument/2006/relationships/customXml" Target="../../customXml/item846.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7.svg"/><Relationship Id="rId45" Type="http://schemas.openxmlformats.org/officeDocument/2006/relationships/image" Target="../media/image39.svg"/><Relationship Id="rId5" Type="http://schemas.openxmlformats.org/officeDocument/2006/relationships/customXml" Target="../../customXml/item735.xml"/><Relationship Id="rId15" Type="http://schemas.openxmlformats.org/officeDocument/2006/relationships/customXml" Target="../../customXml/item1045.xml"/><Relationship Id="rId23" Type="http://schemas.openxmlformats.org/officeDocument/2006/relationships/customXml" Target="../../customXml/item73.xml"/><Relationship Id="rId28" Type="http://schemas.openxmlformats.org/officeDocument/2006/relationships/customXml" Target="../../customXml/item447.xml"/><Relationship Id="rId36" Type="http://schemas.openxmlformats.org/officeDocument/2006/relationships/image" Target="../media/image6.png"/><Relationship Id="rId10" Type="http://schemas.openxmlformats.org/officeDocument/2006/relationships/customXml" Target="../../customXml/item802.xml"/><Relationship Id="rId19" Type="http://schemas.openxmlformats.org/officeDocument/2006/relationships/customXml" Target="../../customXml/item242.xml"/><Relationship Id="rId31" Type="http://schemas.openxmlformats.org/officeDocument/2006/relationships/image" Target="../media/image1.png"/><Relationship Id="rId44" Type="http://schemas.openxmlformats.org/officeDocument/2006/relationships/image" Target="../media/image38.png"/><Relationship Id="rId4" Type="http://schemas.openxmlformats.org/officeDocument/2006/relationships/customXml" Target="../../customXml/item1079.xml"/><Relationship Id="rId9" Type="http://schemas.openxmlformats.org/officeDocument/2006/relationships/customXml" Target="../../customXml/item183.xml"/><Relationship Id="rId14" Type="http://schemas.openxmlformats.org/officeDocument/2006/relationships/customXml" Target="../../customXml/item360.xml"/><Relationship Id="rId22" Type="http://schemas.openxmlformats.org/officeDocument/2006/relationships/customXml" Target="../../customXml/item502.xml"/><Relationship Id="rId27" Type="http://schemas.openxmlformats.org/officeDocument/2006/relationships/customXml" Target="../../customXml/item488.xml"/><Relationship Id="rId30" Type="http://schemas.openxmlformats.org/officeDocument/2006/relationships/notesSlide" Target="../notesSlides/notesSlide12.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31.svg"/><Relationship Id="rId8" Type="http://schemas.openxmlformats.org/officeDocument/2006/relationships/customXml" Target="../../customXml/item661.xml"/><Relationship Id="rId3" Type="http://schemas.openxmlformats.org/officeDocument/2006/relationships/customXml" Target="../../customXml/item1120.xml"/><Relationship Id="rId12" Type="http://schemas.openxmlformats.org/officeDocument/2006/relationships/customXml" Target="../../customXml/item410.xml"/><Relationship Id="rId17" Type="http://schemas.openxmlformats.org/officeDocument/2006/relationships/customXml" Target="../../customXml/item538.xml"/><Relationship Id="rId25" Type="http://schemas.openxmlformats.org/officeDocument/2006/relationships/customXml" Target="../../customXml/item699.xml"/><Relationship Id="rId33" Type="http://schemas.openxmlformats.org/officeDocument/2006/relationships/image" Target="../media/image3.png"/><Relationship Id="rId38" Type="http://schemas.openxmlformats.org/officeDocument/2006/relationships/slide" Target="slide8.xml"/><Relationship Id="rId46" Type="http://schemas.openxmlformats.org/officeDocument/2006/relationships/slide" Target="slide10.xml"/><Relationship Id="rId20" Type="http://schemas.openxmlformats.org/officeDocument/2006/relationships/customXml" Target="../../customXml/item340.xml"/><Relationship Id="rId41" Type="http://schemas.openxmlformats.org/officeDocument/2006/relationships/slide" Target="slide13.xml"/></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558.xml"/><Relationship Id="rId18" Type="http://schemas.openxmlformats.org/officeDocument/2006/relationships/customXml" Target="../../customXml/item1388.xml"/><Relationship Id="rId26" Type="http://schemas.openxmlformats.org/officeDocument/2006/relationships/customXml" Target="../../customXml/item889.xml"/><Relationship Id="rId39" Type="http://schemas.openxmlformats.org/officeDocument/2006/relationships/image" Target="../media/image46.png"/><Relationship Id="rId21" Type="http://schemas.openxmlformats.org/officeDocument/2006/relationships/customXml" Target="../../customXml/item726.xml"/><Relationship Id="rId34" Type="http://schemas.openxmlformats.org/officeDocument/2006/relationships/image" Target="../media/image6.png"/><Relationship Id="rId42" Type="http://schemas.openxmlformats.org/officeDocument/2006/relationships/image" Target="../media/image23.svg"/><Relationship Id="rId47" Type="http://schemas.openxmlformats.org/officeDocument/2006/relationships/image" Target="../media/image49.svg"/><Relationship Id="rId50" Type="http://schemas.openxmlformats.org/officeDocument/2006/relationships/image" Target="../media/image35.svg"/><Relationship Id="rId7" Type="http://schemas.openxmlformats.org/officeDocument/2006/relationships/customXml" Target="../../customXml/item1361.xml"/><Relationship Id="rId2" Type="http://schemas.openxmlformats.org/officeDocument/2006/relationships/customXml" Target="../../customXml/item1232.xml"/><Relationship Id="rId16" Type="http://schemas.openxmlformats.org/officeDocument/2006/relationships/customXml" Target="../../customXml/item1230.xml"/><Relationship Id="rId29" Type="http://schemas.openxmlformats.org/officeDocument/2006/relationships/image" Target="../media/image1.png"/><Relationship Id="rId11" Type="http://schemas.openxmlformats.org/officeDocument/2006/relationships/customXml" Target="../../customXml/item1081.xml"/><Relationship Id="rId24" Type="http://schemas.openxmlformats.org/officeDocument/2006/relationships/customXml" Target="../../customXml/item261.xml"/><Relationship Id="rId32" Type="http://schemas.openxmlformats.org/officeDocument/2006/relationships/image" Target="../media/image4.png"/><Relationship Id="rId37" Type="http://schemas.openxmlformats.org/officeDocument/2006/relationships/image" Target="../media/image36.png"/><Relationship Id="rId40" Type="http://schemas.openxmlformats.org/officeDocument/2006/relationships/image" Target="../media/image47.svg"/><Relationship Id="rId45" Type="http://schemas.openxmlformats.org/officeDocument/2006/relationships/slide" Target="slide15.xml"/><Relationship Id="rId5" Type="http://schemas.openxmlformats.org/officeDocument/2006/relationships/customXml" Target="../../customXml/item1075.xml"/><Relationship Id="rId15" Type="http://schemas.openxmlformats.org/officeDocument/2006/relationships/customXml" Target="../../customXml/item300.xml"/><Relationship Id="rId23" Type="http://schemas.openxmlformats.org/officeDocument/2006/relationships/customXml" Target="../../customXml/item769.xml"/><Relationship Id="rId28" Type="http://schemas.openxmlformats.org/officeDocument/2006/relationships/notesSlide" Target="../notesSlides/notesSlide13.xml"/><Relationship Id="rId36" Type="http://schemas.openxmlformats.org/officeDocument/2006/relationships/slide" Target="slide14.xml"/><Relationship Id="rId49" Type="http://schemas.openxmlformats.org/officeDocument/2006/relationships/image" Target="../media/image34.png"/><Relationship Id="rId10" Type="http://schemas.openxmlformats.org/officeDocument/2006/relationships/customXml" Target="../../customXml/item8.xml"/><Relationship Id="rId19" Type="http://schemas.openxmlformats.org/officeDocument/2006/relationships/customXml" Target="../../customXml/item167.xml"/><Relationship Id="rId31" Type="http://schemas.openxmlformats.org/officeDocument/2006/relationships/image" Target="../media/image3.png"/><Relationship Id="rId44" Type="http://schemas.openxmlformats.org/officeDocument/2006/relationships/image" Target="../media/image25.svg"/><Relationship Id="rId4" Type="http://schemas.openxmlformats.org/officeDocument/2006/relationships/customXml" Target="../../customXml/item1373.xml"/><Relationship Id="rId9" Type="http://schemas.openxmlformats.org/officeDocument/2006/relationships/customXml" Target="../../customXml/item440.xml"/><Relationship Id="rId14" Type="http://schemas.openxmlformats.org/officeDocument/2006/relationships/customXml" Target="../../customXml/item1115.xml"/><Relationship Id="rId22" Type="http://schemas.openxmlformats.org/officeDocument/2006/relationships/customXml" Target="../../customXml/item1219.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24.png"/><Relationship Id="rId48" Type="http://schemas.openxmlformats.org/officeDocument/2006/relationships/slide" Target="slide16.xml"/><Relationship Id="rId8" Type="http://schemas.openxmlformats.org/officeDocument/2006/relationships/customXml" Target="../../customXml/item1039.xml"/><Relationship Id="rId3" Type="http://schemas.openxmlformats.org/officeDocument/2006/relationships/customXml" Target="../../customXml/item406.xml"/><Relationship Id="rId12" Type="http://schemas.openxmlformats.org/officeDocument/2006/relationships/customXml" Target="../../customXml/item1191.xml"/><Relationship Id="rId17" Type="http://schemas.openxmlformats.org/officeDocument/2006/relationships/customXml" Target="../../customXml/item133.xml"/><Relationship Id="rId25" Type="http://schemas.openxmlformats.org/officeDocument/2006/relationships/customXml" Target="../../customXml/item392.xml"/><Relationship Id="rId33" Type="http://schemas.openxmlformats.org/officeDocument/2006/relationships/image" Target="../media/image5.png"/><Relationship Id="rId38" Type="http://schemas.openxmlformats.org/officeDocument/2006/relationships/image" Target="../media/image37.svg"/><Relationship Id="rId46" Type="http://schemas.openxmlformats.org/officeDocument/2006/relationships/image" Target="../media/image48.png"/><Relationship Id="rId20" Type="http://schemas.openxmlformats.org/officeDocument/2006/relationships/customXml" Target="../../customXml/item550.xml"/><Relationship Id="rId41" Type="http://schemas.openxmlformats.org/officeDocument/2006/relationships/image" Target="../media/image22.png"/><Relationship Id="rId1" Type="http://schemas.openxmlformats.org/officeDocument/2006/relationships/customXml" Target="../../customXml/item1336.xml"/><Relationship Id="rId6" Type="http://schemas.openxmlformats.org/officeDocument/2006/relationships/customXml" Target="../../customXml/item821.xml"/></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826.xml"/><Relationship Id="rId18" Type="http://schemas.openxmlformats.org/officeDocument/2006/relationships/customXml" Target="../../customXml/item621.xml"/><Relationship Id="rId26" Type="http://schemas.openxmlformats.org/officeDocument/2006/relationships/customXml" Target="../../customXml/item730.xml"/><Relationship Id="rId39" Type="http://schemas.openxmlformats.org/officeDocument/2006/relationships/image" Target="../media/image4.png"/><Relationship Id="rId21" Type="http://schemas.openxmlformats.org/officeDocument/2006/relationships/customXml" Target="../../customXml/item574.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22.png"/><Relationship Id="rId50" Type="http://schemas.openxmlformats.org/officeDocument/2006/relationships/image" Target="../media/image25.svg"/><Relationship Id="rId55" Type="http://schemas.openxmlformats.org/officeDocument/2006/relationships/image" Target="../media/image40.png"/><Relationship Id="rId7" Type="http://schemas.openxmlformats.org/officeDocument/2006/relationships/customXml" Target="../../customXml/item277.xml"/><Relationship Id="rId2" Type="http://schemas.openxmlformats.org/officeDocument/2006/relationships/customXml" Target="../../customXml/item109.xml"/><Relationship Id="rId16" Type="http://schemas.openxmlformats.org/officeDocument/2006/relationships/customXml" Target="../../customXml/item211.xml"/><Relationship Id="rId29" Type="http://schemas.openxmlformats.org/officeDocument/2006/relationships/customXml" Target="../../customXml/item648.xml"/><Relationship Id="rId11" Type="http://schemas.openxmlformats.org/officeDocument/2006/relationships/customXml" Target="../../customXml/item332.xml"/><Relationship Id="rId24" Type="http://schemas.openxmlformats.org/officeDocument/2006/relationships/customXml" Target="../../customXml/item833.xml"/><Relationship Id="rId32" Type="http://schemas.openxmlformats.org/officeDocument/2006/relationships/customXml" Target="../../customXml/item855.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46.png"/><Relationship Id="rId53" Type="http://schemas.openxmlformats.org/officeDocument/2006/relationships/image" Target="../media/image20.png"/><Relationship Id="rId58" Type="http://schemas.openxmlformats.org/officeDocument/2006/relationships/image" Target="../media/image43.svg"/><Relationship Id="rId5" Type="http://schemas.openxmlformats.org/officeDocument/2006/relationships/customXml" Target="../../customXml/item654.xml"/><Relationship Id="rId19" Type="http://schemas.openxmlformats.org/officeDocument/2006/relationships/customXml" Target="../../customXml/item1271.xml"/><Relationship Id="rId4" Type="http://schemas.openxmlformats.org/officeDocument/2006/relationships/customXml" Target="../../customXml/item412.xml"/><Relationship Id="rId9" Type="http://schemas.openxmlformats.org/officeDocument/2006/relationships/customXml" Target="../../customXml/item1209.xml"/><Relationship Id="rId14" Type="http://schemas.openxmlformats.org/officeDocument/2006/relationships/customXml" Target="../../customXml/item1293.xml"/><Relationship Id="rId22" Type="http://schemas.openxmlformats.org/officeDocument/2006/relationships/customXml" Target="../../customXml/item917.xml"/><Relationship Id="rId27" Type="http://schemas.openxmlformats.org/officeDocument/2006/relationships/customXml" Target="../../customXml/item377.xml"/><Relationship Id="rId30" Type="http://schemas.openxmlformats.org/officeDocument/2006/relationships/customXml" Target="../../customXml/item431.xml"/><Relationship Id="rId35" Type="http://schemas.openxmlformats.org/officeDocument/2006/relationships/notesSlide" Target="../notesSlides/notesSlide14.xml"/><Relationship Id="rId43" Type="http://schemas.openxmlformats.org/officeDocument/2006/relationships/image" Target="../media/image36.png"/><Relationship Id="rId48" Type="http://schemas.openxmlformats.org/officeDocument/2006/relationships/image" Target="../media/image23.svg"/><Relationship Id="rId56" Type="http://schemas.openxmlformats.org/officeDocument/2006/relationships/image" Target="../media/image41.svg"/><Relationship Id="rId8" Type="http://schemas.openxmlformats.org/officeDocument/2006/relationships/customXml" Target="../../customXml/item977.xml"/><Relationship Id="rId51" Type="http://schemas.openxmlformats.org/officeDocument/2006/relationships/image" Target="../media/image48.png"/><Relationship Id="rId3" Type="http://schemas.openxmlformats.org/officeDocument/2006/relationships/customXml" Target="../../customXml/item704.xml"/><Relationship Id="rId12" Type="http://schemas.openxmlformats.org/officeDocument/2006/relationships/customXml" Target="../../customXml/item1062.xml"/><Relationship Id="rId17" Type="http://schemas.openxmlformats.org/officeDocument/2006/relationships/customXml" Target="../../customXml/item321.xml"/><Relationship Id="rId25" Type="http://schemas.openxmlformats.org/officeDocument/2006/relationships/customXml" Target="../../customXml/item1347.xml"/><Relationship Id="rId33" Type="http://schemas.openxmlformats.org/officeDocument/2006/relationships/customXml" Target="../../customXml/item20.xml"/><Relationship Id="rId38" Type="http://schemas.openxmlformats.org/officeDocument/2006/relationships/image" Target="../media/image3.png"/><Relationship Id="rId46" Type="http://schemas.openxmlformats.org/officeDocument/2006/relationships/image" Target="../media/image47.svg"/><Relationship Id="rId59" Type="http://schemas.openxmlformats.org/officeDocument/2006/relationships/slide" Target="slide13.xml"/><Relationship Id="rId20" Type="http://schemas.openxmlformats.org/officeDocument/2006/relationships/customXml" Target="../../customXml/item1384.xml"/><Relationship Id="rId41" Type="http://schemas.openxmlformats.org/officeDocument/2006/relationships/image" Target="../media/image6.png"/><Relationship Id="rId54" Type="http://schemas.openxmlformats.org/officeDocument/2006/relationships/image" Target="../media/image21.svg"/><Relationship Id="rId1" Type="http://schemas.openxmlformats.org/officeDocument/2006/relationships/customXml" Target="../../customXml/item448.xml"/><Relationship Id="rId6" Type="http://schemas.openxmlformats.org/officeDocument/2006/relationships/customXml" Target="../../customXml/item174.xml"/><Relationship Id="rId15" Type="http://schemas.openxmlformats.org/officeDocument/2006/relationships/customXml" Target="../../customXml/item901.xml"/><Relationship Id="rId23" Type="http://schemas.openxmlformats.org/officeDocument/2006/relationships/customXml" Target="../../customXml/item1418.xml"/><Relationship Id="rId28" Type="http://schemas.openxmlformats.org/officeDocument/2006/relationships/customXml" Target="../../customXml/item487.xml"/><Relationship Id="rId36" Type="http://schemas.openxmlformats.org/officeDocument/2006/relationships/image" Target="../media/image1.png"/><Relationship Id="rId49" Type="http://schemas.openxmlformats.org/officeDocument/2006/relationships/image" Target="../media/image24.png"/><Relationship Id="rId57" Type="http://schemas.openxmlformats.org/officeDocument/2006/relationships/image" Target="../media/image42.png"/><Relationship Id="rId10" Type="http://schemas.openxmlformats.org/officeDocument/2006/relationships/customXml" Target="../../customXml/item1097.xml"/><Relationship Id="rId31" Type="http://schemas.openxmlformats.org/officeDocument/2006/relationships/customXml" Target="../../customXml/item806.xml"/><Relationship Id="rId44" Type="http://schemas.openxmlformats.org/officeDocument/2006/relationships/image" Target="../media/image37.svg"/><Relationship Id="rId52" Type="http://schemas.openxmlformats.org/officeDocument/2006/relationships/image" Target="../media/image49.svg"/></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1315.xml"/><Relationship Id="rId18" Type="http://schemas.openxmlformats.org/officeDocument/2006/relationships/customXml" Target="../../customXml/item112.xml"/><Relationship Id="rId26" Type="http://schemas.openxmlformats.org/officeDocument/2006/relationships/customXml" Target="../../customXml/item126.xml"/><Relationship Id="rId39" Type="http://schemas.openxmlformats.org/officeDocument/2006/relationships/slideLayout" Target="../slideLayouts/slideLayout1.xml"/><Relationship Id="rId21" Type="http://schemas.openxmlformats.org/officeDocument/2006/relationships/customXml" Target="../../customXml/item402.xml"/><Relationship Id="rId34" Type="http://schemas.openxmlformats.org/officeDocument/2006/relationships/customXml" Target="../../customXml/item145.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7.svg"/><Relationship Id="rId55" Type="http://schemas.openxmlformats.org/officeDocument/2006/relationships/image" Target="../media/image24.png"/><Relationship Id="rId7" Type="http://schemas.openxmlformats.org/officeDocument/2006/relationships/customXml" Target="../../customXml/item646.xml"/><Relationship Id="rId2" Type="http://schemas.openxmlformats.org/officeDocument/2006/relationships/customXml" Target="../../customXml/item150.xml"/><Relationship Id="rId16" Type="http://schemas.openxmlformats.org/officeDocument/2006/relationships/customXml" Target="../../customXml/item54.xml"/><Relationship Id="rId29" Type="http://schemas.openxmlformats.org/officeDocument/2006/relationships/customXml" Target="../../customXml/item801.xml"/><Relationship Id="rId11" Type="http://schemas.openxmlformats.org/officeDocument/2006/relationships/customXml" Target="../../customXml/item74.xml"/><Relationship Id="rId24" Type="http://schemas.openxmlformats.org/officeDocument/2006/relationships/customXml" Target="../../customXml/item518.xml"/><Relationship Id="rId32" Type="http://schemas.openxmlformats.org/officeDocument/2006/relationships/customXml" Target="../../customXml/item50.xml"/><Relationship Id="rId37" Type="http://schemas.openxmlformats.org/officeDocument/2006/relationships/customXml" Target="../../customXml/item345.xml"/><Relationship Id="rId40" Type="http://schemas.openxmlformats.org/officeDocument/2006/relationships/notesSlide" Target="../notesSlides/notesSlide15.xml"/><Relationship Id="rId45" Type="http://schemas.openxmlformats.org/officeDocument/2006/relationships/image" Target="../media/image5.png"/><Relationship Id="rId53" Type="http://schemas.openxmlformats.org/officeDocument/2006/relationships/image" Target="../media/image22.png"/><Relationship Id="rId58" Type="http://schemas.openxmlformats.org/officeDocument/2006/relationships/image" Target="../media/image49.svg"/><Relationship Id="rId5" Type="http://schemas.openxmlformats.org/officeDocument/2006/relationships/customXml" Target="../../customXml/item237.xml"/><Relationship Id="rId61" Type="http://schemas.openxmlformats.org/officeDocument/2006/relationships/image" Target="../media/image13.svg"/><Relationship Id="rId19" Type="http://schemas.openxmlformats.org/officeDocument/2006/relationships/customXml" Target="../../customXml/item283.xml"/><Relationship Id="rId14" Type="http://schemas.openxmlformats.org/officeDocument/2006/relationships/customXml" Target="../../customXml/item543.xml"/><Relationship Id="rId22" Type="http://schemas.openxmlformats.org/officeDocument/2006/relationships/customXml" Target="../../customXml/item876.xml"/><Relationship Id="rId27" Type="http://schemas.openxmlformats.org/officeDocument/2006/relationships/customXml" Target="../../customXml/item1325.xml"/><Relationship Id="rId30" Type="http://schemas.openxmlformats.org/officeDocument/2006/relationships/customXml" Target="../../customXml/item571.xml"/><Relationship Id="rId35" Type="http://schemas.openxmlformats.org/officeDocument/2006/relationships/customXml" Target="../../customXml/item1098.xml"/><Relationship Id="rId43" Type="http://schemas.openxmlformats.org/officeDocument/2006/relationships/image" Target="../media/image3.png"/><Relationship Id="rId48" Type="http://schemas.openxmlformats.org/officeDocument/2006/relationships/slide" Target="slide14.xml"/><Relationship Id="rId56" Type="http://schemas.openxmlformats.org/officeDocument/2006/relationships/image" Target="../media/image25.svg"/><Relationship Id="rId8" Type="http://schemas.openxmlformats.org/officeDocument/2006/relationships/customXml" Target="../../customXml/item893.xml"/><Relationship Id="rId51" Type="http://schemas.openxmlformats.org/officeDocument/2006/relationships/image" Target="../media/image46.png"/><Relationship Id="rId3" Type="http://schemas.openxmlformats.org/officeDocument/2006/relationships/customXml" Target="../../customXml/item1088.xml"/><Relationship Id="rId12" Type="http://schemas.openxmlformats.org/officeDocument/2006/relationships/customXml" Target="../../customXml/item1149.xml"/><Relationship Id="rId17" Type="http://schemas.openxmlformats.org/officeDocument/2006/relationships/customXml" Target="../../customXml/item397.xml"/><Relationship Id="rId25" Type="http://schemas.openxmlformats.org/officeDocument/2006/relationships/customXml" Target="../../customXml/item1175.xml"/><Relationship Id="rId33" Type="http://schemas.openxmlformats.org/officeDocument/2006/relationships/customXml" Target="../../customXml/item1288.xml"/><Relationship Id="rId38" Type="http://schemas.openxmlformats.org/officeDocument/2006/relationships/customXml" Target="../../customXml/item984.xml"/><Relationship Id="rId46" Type="http://schemas.openxmlformats.org/officeDocument/2006/relationships/image" Target="../media/image6.png"/><Relationship Id="rId59" Type="http://schemas.openxmlformats.org/officeDocument/2006/relationships/slide" Target="slide13.xml"/><Relationship Id="rId20" Type="http://schemas.openxmlformats.org/officeDocument/2006/relationships/customXml" Target="../../customXml/item587.xml"/><Relationship Id="rId41" Type="http://schemas.openxmlformats.org/officeDocument/2006/relationships/image" Target="../media/image1.png"/><Relationship Id="rId54" Type="http://schemas.openxmlformats.org/officeDocument/2006/relationships/image" Target="../media/image23.svg"/><Relationship Id="rId1" Type="http://schemas.openxmlformats.org/officeDocument/2006/relationships/customXml" Target="../../customXml/item1316.xml"/><Relationship Id="rId6" Type="http://schemas.openxmlformats.org/officeDocument/2006/relationships/customXml" Target="../../customXml/item1001.xml"/><Relationship Id="rId15" Type="http://schemas.openxmlformats.org/officeDocument/2006/relationships/customXml" Target="../../customXml/item958.xml"/><Relationship Id="rId23" Type="http://schemas.openxmlformats.org/officeDocument/2006/relationships/customXml" Target="../../customXml/item711.xml"/><Relationship Id="rId28" Type="http://schemas.openxmlformats.org/officeDocument/2006/relationships/customXml" Target="../../customXml/item698.xml"/><Relationship Id="rId36" Type="http://schemas.openxmlformats.org/officeDocument/2006/relationships/customXml" Target="../../customXml/item1238.xml"/><Relationship Id="rId49" Type="http://schemas.openxmlformats.org/officeDocument/2006/relationships/image" Target="../media/image36.png"/><Relationship Id="rId57" Type="http://schemas.openxmlformats.org/officeDocument/2006/relationships/image" Target="../media/image48.png"/><Relationship Id="rId10" Type="http://schemas.openxmlformats.org/officeDocument/2006/relationships/customXml" Target="../../customXml/item915.xml"/><Relationship Id="rId31" Type="http://schemas.openxmlformats.org/officeDocument/2006/relationships/customXml" Target="../../customXml/item918.xml"/><Relationship Id="rId44" Type="http://schemas.openxmlformats.org/officeDocument/2006/relationships/image" Target="../media/image4.png"/><Relationship Id="rId52" Type="http://schemas.openxmlformats.org/officeDocument/2006/relationships/image" Target="../media/image47.svg"/><Relationship Id="rId60" Type="http://schemas.openxmlformats.org/officeDocument/2006/relationships/image" Target="../media/image12.png"/><Relationship Id="rId4" Type="http://schemas.openxmlformats.org/officeDocument/2006/relationships/customXml" Target="../../customXml/item287.xml"/><Relationship Id="rId9" Type="http://schemas.openxmlformats.org/officeDocument/2006/relationships/customXml" Target="../../customXml/item1431.xml"/></Relationships>
</file>

<file path=ppt/slides/_rels/slide16.xml.rels><?xml version="1.0" encoding="UTF-8" standalone="yes"?>
<Relationships xmlns="http://schemas.openxmlformats.org/package/2006/relationships"><Relationship Id="rId13" Type="http://schemas.openxmlformats.org/officeDocument/2006/relationships/customXml" Target="../../customXml/item296.xml"/><Relationship Id="rId18" Type="http://schemas.openxmlformats.org/officeDocument/2006/relationships/customXml" Target="../../customXml/item419.xml"/><Relationship Id="rId26" Type="http://schemas.openxmlformats.org/officeDocument/2006/relationships/customXml" Target="../../customXml/item785.xml"/><Relationship Id="rId39" Type="http://schemas.openxmlformats.org/officeDocument/2006/relationships/slideLayout" Target="../slideLayouts/slideLayout1.xml"/><Relationship Id="rId21" Type="http://schemas.openxmlformats.org/officeDocument/2006/relationships/customXml" Target="../../customXml/item1374.xml"/><Relationship Id="rId34" Type="http://schemas.openxmlformats.org/officeDocument/2006/relationships/customXml" Target="../../customXml/item83.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7.svg"/><Relationship Id="rId55" Type="http://schemas.openxmlformats.org/officeDocument/2006/relationships/slide" Target="slide19.xml"/><Relationship Id="rId7" Type="http://schemas.openxmlformats.org/officeDocument/2006/relationships/customXml" Target="../../customXml/item1297.xml"/><Relationship Id="rId2" Type="http://schemas.openxmlformats.org/officeDocument/2006/relationships/customXml" Target="../../customXml/item28.xml"/><Relationship Id="rId16" Type="http://schemas.openxmlformats.org/officeDocument/2006/relationships/customXml" Target="../../customXml/item993.xml"/><Relationship Id="rId29" Type="http://schemas.openxmlformats.org/officeDocument/2006/relationships/customXml" Target="../../customXml/item1177.xml"/><Relationship Id="rId11" Type="http://schemas.openxmlformats.org/officeDocument/2006/relationships/customXml" Target="../../customXml/item829.xml"/><Relationship Id="rId24" Type="http://schemas.openxmlformats.org/officeDocument/2006/relationships/customXml" Target="../../customXml/item1171.xml"/><Relationship Id="rId32" Type="http://schemas.openxmlformats.org/officeDocument/2006/relationships/customXml" Target="../../customXml/item860.xml"/><Relationship Id="rId37" Type="http://schemas.openxmlformats.org/officeDocument/2006/relationships/customXml" Target="../../customXml/item185.xml"/><Relationship Id="rId40" Type="http://schemas.openxmlformats.org/officeDocument/2006/relationships/notesSlide" Target="../notesSlides/notesSlide16.xml"/><Relationship Id="rId45" Type="http://schemas.openxmlformats.org/officeDocument/2006/relationships/image" Target="../media/image5.png"/><Relationship Id="rId53" Type="http://schemas.openxmlformats.org/officeDocument/2006/relationships/image" Target="../media/image24.png"/><Relationship Id="rId58" Type="http://schemas.openxmlformats.org/officeDocument/2006/relationships/slide" Target="slide17.xml"/><Relationship Id="rId5" Type="http://schemas.openxmlformats.org/officeDocument/2006/relationships/customXml" Target="../../customXml/item808.xml"/><Relationship Id="rId19" Type="http://schemas.openxmlformats.org/officeDocument/2006/relationships/customXml" Target="../../customXml/item119.xml"/><Relationship Id="rId4" Type="http://schemas.openxmlformats.org/officeDocument/2006/relationships/customXml" Target="../../customXml/item631.xml"/><Relationship Id="rId9" Type="http://schemas.openxmlformats.org/officeDocument/2006/relationships/customXml" Target="../../customXml/item892.xml"/><Relationship Id="rId14" Type="http://schemas.openxmlformats.org/officeDocument/2006/relationships/customXml" Target="../../customXml/item922.xml"/><Relationship Id="rId22" Type="http://schemas.openxmlformats.org/officeDocument/2006/relationships/customXml" Target="../../customXml/item459.xml"/><Relationship Id="rId27" Type="http://schemas.openxmlformats.org/officeDocument/2006/relationships/customXml" Target="../../customXml/item813.xml"/><Relationship Id="rId30" Type="http://schemas.openxmlformats.org/officeDocument/2006/relationships/customXml" Target="../../customXml/item960.xml"/><Relationship Id="rId35" Type="http://schemas.openxmlformats.org/officeDocument/2006/relationships/customXml" Target="../../customXml/item908.xml"/><Relationship Id="rId43" Type="http://schemas.openxmlformats.org/officeDocument/2006/relationships/image" Target="../media/image3.png"/><Relationship Id="rId48" Type="http://schemas.openxmlformats.org/officeDocument/2006/relationships/slide" Target="slide18.xml"/><Relationship Id="rId56" Type="http://schemas.openxmlformats.org/officeDocument/2006/relationships/image" Target="../media/image46.png"/><Relationship Id="rId8" Type="http://schemas.openxmlformats.org/officeDocument/2006/relationships/customXml" Target="../../customXml/item98.xml"/><Relationship Id="rId51" Type="http://schemas.openxmlformats.org/officeDocument/2006/relationships/image" Target="../media/image10.png"/><Relationship Id="rId3" Type="http://schemas.openxmlformats.org/officeDocument/2006/relationships/customXml" Target="../../customXml/item407.xml"/><Relationship Id="rId12" Type="http://schemas.openxmlformats.org/officeDocument/2006/relationships/customXml" Target="../../customXml/item115.xml"/><Relationship Id="rId17" Type="http://schemas.openxmlformats.org/officeDocument/2006/relationships/customXml" Target="../../customXml/item593.xml"/><Relationship Id="rId25" Type="http://schemas.openxmlformats.org/officeDocument/2006/relationships/customXml" Target="../../customXml/item791.xml"/><Relationship Id="rId33" Type="http://schemas.openxmlformats.org/officeDocument/2006/relationships/customXml" Target="../../customXml/item606.xml"/><Relationship Id="rId38" Type="http://schemas.openxmlformats.org/officeDocument/2006/relationships/customXml" Target="../../customXml/item814.xml"/><Relationship Id="rId46" Type="http://schemas.openxmlformats.org/officeDocument/2006/relationships/image" Target="../media/image6.png"/><Relationship Id="rId59" Type="http://schemas.openxmlformats.org/officeDocument/2006/relationships/image" Target="../media/image26.png"/><Relationship Id="rId20" Type="http://schemas.openxmlformats.org/officeDocument/2006/relationships/customXml" Target="../../customXml/item786.xml"/><Relationship Id="rId41" Type="http://schemas.openxmlformats.org/officeDocument/2006/relationships/image" Target="../media/image1.png"/><Relationship Id="rId54" Type="http://schemas.openxmlformats.org/officeDocument/2006/relationships/image" Target="../media/image25.svg"/><Relationship Id="rId1" Type="http://schemas.openxmlformats.org/officeDocument/2006/relationships/customXml" Target="../../customXml/item959.xml"/><Relationship Id="rId6" Type="http://schemas.openxmlformats.org/officeDocument/2006/relationships/customXml" Target="../../customXml/item165.xml"/><Relationship Id="rId15" Type="http://schemas.openxmlformats.org/officeDocument/2006/relationships/customXml" Target="../../customXml/item930.xml"/><Relationship Id="rId23" Type="http://schemas.openxmlformats.org/officeDocument/2006/relationships/customXml" Target="../../customXml/item481.xml"/><Relationship Id="rId28" Type="http://schemas.openxmlformats.org/officeDocument/2006/relationships/customXml" Target="../../customXml/item1345.xml"/><Relationship Id="rId36" Type="http://schemas.openxmlformats.org/officeDocument/2006/relationships/customXml" Target="../../customXml/item243.xml"/><Relationship Id="rId49" Type="http://schemas.openxmlformats.org/officeDocument/2006/relationships/image" Target="../media/image36.png"/><Relationship Id="rId57" Type="http://schemas.openxmlformats.org/officeDocument/2006/relationships/image" Target="../media/image47.svg"/><Relationship Id="rId10" Type="http://schemas.openxmlformats.org/officeDocument/2006/relationships/customXml" Target="../../customXml/item421.xml"/><Relationship Id="rId31" Type="http://schemas.openxmlformats.org/officeDocument/2006/relationships/customXml" Target="../../customXml/item225.xml"/><Relationship Id="rId44" Type="http://schemas.openxmlformats.org/officeDocument/2006/relationships/image" Target="../media/image4.png"/><Relationship Id="rId52" Type="http://schemas.openxmlformats.org/officeDocument/2006/relationships/image" Target="../media/image11.svg"/><Relationship Id="rId60" Type="http://schemas.openxmlformats.org/officeDocument/2006/relationships/image" Target="../media/image27.svg"/></Relationships>
</file>

<file path=ppt/slides/_rels/slide17.xml.rels><?xml version="1.0" encoding="UTF-8" standalone="yes"?>
<Relationships xmlns="http://schemas.openxmlformats.org/package/2006/relationships"><Relationship Id="rId26" Type="http://schemas.openxmlformats.org/officeDocument/2006/relationships/customXml" Target="../../customXml/item812.xml"/><Relationship Id="rId21" Type="http://schemas.openxmlformats.org/officeDocument/2006/relationships/customXml" Target="../../customXml/item363.xml"/><Relationship Id="rId34" Type="http://schemas.openxmlformats.org/officeDocument/2006/relationships/customXml" Target="../../customXml/item371.xml"/><Relationship Id="rId42" Type="http://schemas.openxmlformats.org/officeDocument/2006/relationships/customXml" Target="../../customXml/item1366.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37.svg"/><Relationship Id="rId63" Type="http://schemas.openxmlformats.org/officeDocument/2006/relationships/image" Target="../media/image27.svg"/><Relationship Id="rId7" Type="http://schemas.openxmlformats.org/officeDocument/2006/relationships/customXml" Target="../../customXml/item738.xml"/><Relationship Id="rId2" Type="http://schemas.openxmlformats.org/officeDocument/2006/relationships/customXml" Target="../../customXml/item888.xml"/><Relationship Id="rId16" Type="http://schemas.openxmlformats.org/officeDocument/2006/relationships/customXml" Target="../../customXml/item1354.xml"/><Relationship Id="rId29" Type="http://schemas.openxmlformats.org/officeDocument/2006/relationships/customXml" Target="../../customXml/item1179.xml"/><Relationship Id="rId11" Type="http://schemas.openxmlformats.org/officeDocument/2006/relationships/customXml" Target="../../customXml/item334.xml"/><Relationship Id="rId24" Type="http://schemas.openxmlformats.org/officeDocument/2006/relationships/customXml" Target="../../customXml/item111.xml"/><Relationship Id="rId32" Type="http://schemas.openxmlformats.org/officeDocument/2006/relationships/customXml" Target="../../customXml/item330.xml"/><Relationship Id="rId37" Type="http://schemas.openxmlformats.org/officeDocument/2006/relationships/customXml" Target="../../customXml/item968.xml"/><Relationship Id="rId40" Type="http://schemas.openxmlformats.org/officeDocument/2006/relationships/customXml" Target="../../customXml/item1091.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1.svg"/><Relationship Id="rId5" Type="http://schemas.openxmlformats.org/officeDocument/2006/relationships/customXml" Target="../../customXml/item568.xml"/><Relationship Id="rId61" Type="http://schemas.openxmlformats.org/officeDocument/2006/relationships/image" Target="../media/image47.svg"/><Relationship Id="rId19" Type="http://schemas.openxmlformats.org/officeDocument/2006/relationships/customXml" Target="../../customXml/item599.xml"/><Relationship Id="rId14" Type="http://schemas.openxmlformats.org/officeDocument/2006/relationships/customXml" Target="../../customXml/item1246.xml"/><Relationship Id="rId22" Type="http://schemas.openxmlformats.org/officeDocument/2006/relationships/customXml" Target="../../customXml/item1101.xml"/><Relationship Id="rId27" Type="http://schemas.openxmlformats.org/officeDocument/2006/relationships/customXml" Target="../../customXml/item1035.xml"/><Relationship Id="rId30" Type="http://schemas.openxmlformats.org/officeDocument/2006/relationships/customXml" Target="../../customXml/item122.xml"/><Relationship Id="rId35" Type="http://schemas.openxmlformats.org/officeDocument/2006/relationships/customXml" Target="../../customXml/item1307.xml"/><Relationship Id="rId43" Type="http://schemas.openxmlformats.org/officeDocument/2006/relationships/customXml" Target="../../customXml/item324.xml"/><Relationship Id="rId48" Type="http://schemas.openxmlformats.org/officeDocument/2006/relationships/image" Target="../media/image2.png"/><Relationship Id="rId56" Type="http://schemas.openxmlformats.org/officeDocument/2006/relationships/image" Target="../media/image10.png"/><Relationship Id="rId64" Type="http://schemas.openxmlformats.org/officeDocument/2006/relationships/slide" Target="slide16.xml"/><Relationship Id="rId8" Type="http://schemas.openxmlformats.org/officeDocument/2006/relationships/customXml" Target="../../customXml/item1055.xml"/><Relationship Id="rId51" Type="http://schemas.openxmlformats.org/officeDocument/2006/relationships/image" Target="../media/image5.png"/><Relationship Id="rId3" Type="http://schemas.openxmlformats.org/officeDocument/2006/relationships/customXml" Target="../../customXml/item157.xml"/><Relationship Id="rId12" Type="http://schemas.openxmlformats.org/officeDocument/2006/relationships/customXml" Target="../../customXml/item233.xml"/><Relationship Id="rId17" Type="http://schemas.openxmlformats.org/officeDocument/2006/relationships/customXml" Target="../../customXml/item418.xml"/><Relationship Id="rId25" Type="http://schemas.openxmlformats.org/officeDocument/2006/relationships/customXml" Target="../../customXml/item232.xml"/><Relationship Id="rId33" Type="http://schemas.openxmlformats.org/officeDocument/2006/relationships/customXml" Target="../../customXml/item1131.xml"/><Relationship Id="rId38" Type="http://schemas.openxmlformats.org/officeDocument/2006/relationships/customXml" Target="../../customXml/item1379.xml"/><Relationship Id="rId46" Type="http://schemas.openxmlformats.org/officeDocument/2006/relationships/notesSlide" Target="../notesSlides/notesSlide17.xml"/><Relationship Id="rId59" Type="http://schemas.openxmlformats.org/officeDocument/2006/relationships/image" Target="../media/image25.svg"/><Relationship Id="rId20" Type="http://schemas.openxmlformats.org/officeDocument/2006/relationships/customXml" Target="../../customXml/item160.xml"/><Relationship Id="rId41" Type="http://schemas.openxmlformats.org/officeDocument/2006/relationships/customXml" Target="../../customXml/item250.xml"/><Relationship Id="rId54" Type="http://schemas.openxmlformats.org/officeDocument/2006/relationships/image" Target="../media/image36.png"/><Relationship Id="rId62" Type="http://schemas.openxmlformats.org/officeDocument/2006/relationships/image" Target="../media/image26.png"/><Relationship Id="rId1" Type="http://schemas.openxmlformats.org/officeDocument/2006/relationships/customXml" Target="../../customXml/item153.xml"/><Relationship Id="rId6" Type="http://schemas.openxmlformats.org/officeDocument/2006/relationships/customXml" Target="../../customXml/item680.xml"/><Relationship Id="rId15" Type="http://schemas.openxmlformats.org/officeDocument/2006/relationships/customXml" Target="../../customXml/item222.xml"/><Relationship Id="rId23" Type="http://schemas.openxmlformats.org/officeDocument/2006/relationships/customXml" Target="../../customXml/item358.xml"/><Relationship Id="rId28" Type="http://schemas.openxmlformats.org/officeDocument/2006/relationships/customXml" Target="../../customXml/item1404.xml"/><Relationship Id="rId36" Type="http://schemas.openxmlformats.org/officeDocument/2006/relationships/customXml" Target="../../customXml/item1277.xml"/><Relationship Id="rId49" Type="http://schemas.openxmlformats.org/officeDocument/2006/relationships/image" Target="../media/image3.png"/><Relationship Id="rId57" Type="http://schemas.openxmlformats.org/officeDocument/2006/relationships/image" Target="../media/image11.svg"/><Relationship Id="rId10" Type="http://schemas.openxmlformats.org/officeDocument/2006/relationships/customXml" Target="../../customXml/item1225.xml"/><Relationship Id="rId31" Type="http://schemas.openxmlformats.org/officeDocument/2006/relationships/customXml" Target="../../customXml/item1310.xml"/><Relationship Id="rId44" Type="http://schemas.openxmlformats.org/officeDocument/2006/relationships/customXml" Target="../../customXml/item1433.xml"/><Relationship Id="rId52" Type="http://schemas.openxmlformats.org/officeDocument/2006/relationships/image" Target="../media/image6.png"/><Relationship Id="rId60" Type="http://schemas.openxmlformats.org/officeDocument/2006/relationships/image" Target="../media/image46.png"/><Relationship Id="rId65" Type="http://schemas.openxmlformats.org/officeDocument/2006/relationships/image" Target="../media/image30.png"/><Relationship Id="rId4" Type="http://schemas.openxmlformats.org/officeDocument/2006/relationships/customXml" Target="../../customXml/item5.xml"/><Relationship Id="rId9" Type="http://schemas.openxmlformats.org/officeDocument/2006/relationships/customXml" Target="../../customXml/item1074.xml"/><Relationship Id="rId13" Type="http://schemas.openxmlformats.org/officeDocument/2006/relationships/customXml" Target="../../customXml/item781.xml"/><Relationship Id="rId18" Type="http://schemas.openxmlformats.org/officeDocument/2006/relationships/customXml" Target="../../customXml/item966.xml"/><Relationship Id="rId39" Type="http://schemas.openxmlformats.org/officeDocument/2006/relationships/customXml" Target="../../customXml/item1123.xml"/></Relationships>
</file>

<file path=ppt/slides/_rels/slide18.xml.rels><?xml version="1.0" encoding="UTF-8" standalone="yes"?>
<Relationships xmlns="http://schemas.openxmlformats.org/package/2006/relationships"><Relationship Id="rId26" Type="http://schemas.openxmlformats.org/officeDocument/2006/relationships/customXml" Target="../../customXml/item912.xml"/><Relationship Id="rId21" Type="http://schemas.openxmlformats.org/officeDocument/2006/relationships/customXml" Target="../../customXml/item385.xml"/><Relationship Id="rId34" Type="http://schemas.openxmlformats.org/officeDocument/2006/relationships/customXml" Target="../../customXml/item1221.xml"/><Relationship Id="rId42" Type="http://schemas.openxmlformats.org/officeDocument/2006/relationships/customXml" Target="../../customXml/item144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24.png"/><Relationship Id="rId63" Type="http://schemas.openxmlformats.org/officeDocument/2006/relationships/image" Target="../media/image42.png"/><Relationship Id="rId7" Type="http://schemas.openxmlformats.org/officeDocument/2006/relationships/customXml" Target="../../customXml/item30.xml"/><Relationship Id="rId2" Type="http://schemas.openxmlformats.org/officeDocument/2006/relationships/customXml" Target="../../customXml/item1148.xml"/><Relationship Id="rId16" Type="http://schemas.openxmlformats.org/officeDocument/2006/relationships/customXml" Target="../../customXml/item492.xml"/><Relationship Id="rId29" Type="http://schemas.openxmlformats.org/officeDocument/2006/relationships/customXml" Target="../../customXml/item854.xml"/><Relationship Id="rId11" Type="http://schemas.openxmlformats.org/officeDocument/2006/relationships/customXml" Target="../../customXml/item830.xml"/><Relationship Id="rId24" Type="http://schemas.openxmlformats.org/officeDocument/2006/relationships/customXml" Target="../../customXml/item1009.xml"/><Relationship Id="rId32" Type="http://schemas.openxmlformats.org/officeDocument/2006/relationships/customXml" Target="../../customXml/item886.xml"/><Relationship Id="rId37" Type="http://schemas.openxmlformats.org/officeDocument/2006/relationships/customXml" Target="../../customXml/item1370.xml"/><Relationship Id="rId40" Type="http://schemas.openxmlformats.org/officeDocument/2006/relationships/customXml" Target="../../customXml/item227.xml"/><Relationship Id="rId45" Type="http://schemas.openxmlformats.org/officeDocument/2006/relationships/image" Target="../media/image2.png"/><Relationship Id="rId53" Type="http://schemas.openxmlformats.org/officeDocument/2006/relationships/image" Target="../media/image10.png"/><Relationship Id="rId58" Type="http://schemas.openxmlformats.org/officeDocument/2006/relationships/image" Target="../media/image47.svg"/><Relationship Id="rId5" Type="http://schemas.openxmlformats.org/officeDocument/2006/relationships/customXml" Target="../../customXml/item1408.xml"/><Relationship Id="rId61" Type="http://schemas.openxmlformats.org/officeDocument/2006/relationships/image" Target="../media/image40.png"/><Relationship Id="rId19" Type="http://schemas.openxmlformats.org/officeDocument/2006/relationships/customXml" Target="../../customXml/item508.xml"/><Relationship Id="rId14" Type="http://schemas.openxmlformats.org/officeDocument/2006/relationships/customXml" Target="../../customXml/item1085.xml"/><Relationship Id="rId22" Type="http://schemas.openxmlformats.org/officeDocument/2006/relationships/customXml" Target="../../customXml/item393.xml"/><Relationship Id="rId27" Type="http://schemas.openxmlformats.org/officeDocument/2006/relationships/customXml" Target="../../customXml/item658.xml"/><Relationship Id="rId30" Type="http://schemas.openxmlformats.org/officeDocument/2006/relationships/customXml" Target="../../customXml/item138.xml"/><Relationship Id="rId35" Type="http://schemas.openxmlformats.org/officeDocument/2006/relationships/customXml" Target="../../customXml/item106.xml"/><Relationship Id="rId43" Type="http://schemas.openxmlformats.org/officeDocument/2006/relationships/slideLayout" Target="../slideLayouts/slideLayout1.xml"/><Relationship Id="rId48" Type="http://schemas.openxmlformats.org/officeDocument/2006/relationships/image" Target="../media/image5.png"/><Relationship Id="rId56" Type="http://schemas.openxmlformats.org/officeDocument/2006/relationships/image" Target="../media/image25.svg"/><Relationship Id="rId64" Type="http://schemas.openxmlformats.org/officeDocument/2006/relationships/image" Target="../media/image43.svg"/><Relationship Id="rId8" Type="http://schemas.openxmlformats.org/officeDocument/2006/relationships/customXml" Target="../../customXml/item53.xml"/><Relationship Id="rId51" Type="http://schemas.openxmlformats.org/officeDocument/2006/relationships/image" Target="../media/image36.png"/><Relationship Id="rId3" Type="http://schemas.openxmlformats.org/officeDocument/2006/relationships/customXml" Target="../../customXml/item325.xml"/><Relationship Id="rId12" Type="http://schemas.openxmlformats.org/officeDocument/2006/relationships/customXml" Target="../../customXml/item895.xml"/><Relationship Id="rId17" Type="http://schemas.openxmlformats.org/officeDocument/2006/relationships/customXml" Target="../../customXml/item702.xml"/><Relationship Id="rId25" Type="http://schemas.openxmlformats.org/officeDocument/2006/relationships/customXml" Target="../../customXml/item172.xml"/><Relationship Id="rId33" Type="http://schemas.openxmlformats.org/officeDocument/2006/relationships/customXml" Target="../../customXml/item1281.xml"/><Relationship Id="rId38" Type="http://schemas.openxmlformats.org/officeDocument/2006/relationships/customXml" Target="../../customXml/item437.xml"/><Relationship Id="rId46" Type="http://schemas.openxmlformats.org/officeDocument/2006/relationships/image" Target="../media/image3.png"/><Relationship Id="rId59" Type="http://schemas.openxmlformats.org/officeDocument/2006/relationships/image" Target="../media/image20.png"/><Relationship Id="rId20" Type="http://schemas.openxmlformats.org/officeDocument/2006/relationships/customXml" Target="../../customXml/item193.xml"/><Relationship Id="rId41" Type="http://schemas.openxmlformats.org/officeDocument/2006/relationships/customXml" Target="../../customXml/item1341.xml"/><Relationship Id="rId54" Type="http://schemas.openxmlformats.org/officeDocument/2006/relationships/image" Target="../media/image11.svg"/><Relationship Id="rId62" Type="http://schemas.openxmlformats.org/officeDocument/2006/relationships/image" Target="../media/image41.svg"/><Relationship Id="rId1" Type="http://schemas.openxmlformats.org/officeDocument/2006/relationships/customXml" Target="../../customXml/item494.xml"/><Relationship Id="rId6" Type="http://schemas.openxmlformats.org/officeDocument/2006/relationships/customXml" Target="../../customXml/item403.xml"/><Relationship Id="rId15" Type="http://schemas.openxmlformats.org/officeDocument/2006/relationships/customXml" Target="../../customXml/item545.xml"/><Relationship Id="rId23" Type="http://schemas.openxmlformats.org/officeDocument/2006/relationships/customXml" Target="../../customXml/item523.xml"/><Relationship Id="rId28" Type="http://schemas.openxmlformats.org/officeDocument/2006/relationships/customXml" Target="../../customXml/item744.xml"/><Relationship Id="rId36" Type="http://schemas.openxmlformats.org/officeDocument/2006/relationships/customXml" Target="../../customXml/item130.xml"/><Relationship Id="rId49" Type="http://schemas.openxmlformats.org/officeDocument/2006/relationships/image" Target="../media/image6.png"/><Relationship Id="rId57" Type="http://schemas.openxmlformats.org/officeDocument/2006/relationships/image" Target="../media/image46.png"/><Relationship Id="rId10" Type="http://schemas.openxmlformats.org/officeDocument/2006/relationships/customXml" Target="../../customXml/item328.xml"/><Relationship Id="rId31" Type="http://schemas.openxmlformats.org/officeDocument/2006/relationships/customXml" Target="../../customXml/item767.xml"/><Relationship Id="rId44" Type="http://schemas.openxmlformats.org/officeDocument/2006/relationships/image" Target="../media/image1.png"/><Relationship Id="rId52" Type="http://schemas.openxmlformats.org/officeDocument/2006/relationships/image" Target="../media/image37.svg"/><Relationship Id="rId60" Type="http://schemas.openxmlformats.org/officeDocument/2006/relationships/image" Target="../media/image21.svg"/><Relationship Id="rId65" Type="http://schemas.openxmlformats.org/officeDocument/2006/relationships/slide" Target="slide16.xml"/><Relationship Id="rId4" Type="http://schemas.openxmlformats.org/officeDocument/2006/relationships/customXml" Target="../../customXml/item748.xml"/><Relationship Id="rId9" Type="http://schemas.openxmlformats.org/officeDocument/2006/relationships/customXml" Target="../../customXml/item476.xml"/><Relationship Id="rId13" Type="http://schemas.openxmlformats.org/officeDocument/2006/relationships/customXml" Target="../../customXml/item55.xml"/><Relationship Id="rId18" Type="http://schemas.openxmlformats.org/officeDocument/2006/relationships/customXml" Target="../../customXml/item239.xml"/><Relationship Id="rId39" Type="http://schemas.openxmlformats.org/officeDocument/2006/relationships/customXml" Target="../../customXml/item827.xml"/></Relationships>
</file>

<file path=ppt/slides/_rels/slide19.xml.rels><?xml version="1.0" encoding="UTF-8" standalone="yes"?>
<Relationships xmlns="http://schemas.openxmlformats.org/package/2006/relationships"><Relationship Id="rId26" Type="http://schemas.openxmlformats.org/officeDocument/2006/relationships/customXml" Target="../../customXml/item1237.xml"/><Relationship Id="rId21" Type="http://schemas.openxmlformats.org/officeDocument/2006/relationships/customXml" Target="../../customXml/item1235.xml"/><Relationship Id="rId42" Type="http://schemas.openxmlformats.org/officeDocument/2006/relationships/customXml" Target="../../customXml/item635.xml"/><Relationship Id="rId47" Type="http://schemas.openxmlformats.org/officeDocument/2006/relationships/customXml" Target="../../customXml/item461.xml"/><Relationship Id="rId63" Type="http://schemas.openxmlformats.org/officeDocument/2006/relationships/image" Target="../media/image6.png"/><Relationship Id="rId68" Type="http://schemas.openxmlformats.org/officeDocument/2006/relationships/slide" Target="slide22.xml"/><Relationship Id="rId2" Type="http://schemas.openxmlformats.org/officeDocument/2006/relationships/customXml" Target="../../customXml/item1212.xml"/><Relationship Id="rId16" Type="http://schemas.openxmlformats.org/officeDocument/2006/relationships/customXml" Target="../../customXml/item229.xml"/><Relationship Id="rId29" Type="http://schemas.openxmlformats.org/officeDocument/2006/relationships/customXml" Target="../../customXml/item140.xml"/><Relationship Id="rId11" Type="http://schemas.openxmlformats.org/officeDocument/2006/relationships/customXml" Target="../../customXml/item995.xml"/><Relationship Id="rId24" Type="http://schemas.openxmlformats.org/officeDocument/2006/relationships/customXml" Target="../../customXml/item357.xml"/><Relationship Id="rId32" Type="http://schemas.openxmlformats.org/officeDocument/2006/relationships/customXml" Target="../../customXml/item436.xml"/><Relationship Id="rId37" Type="http://schemas.openxmlformats.org/officeDocument/2006/relationships/customXml" Target="../../customXml/item584.xml"/><Relationship Id="rId40" Type="http://schemas.openxmlformats.org/officeDocument/2006/relationships/customXml" Target="../../customXml/item394.xml"/><Relationship Id="rId45" Type="http://schemas.openxmlformats.org/officeDocument/2006/relationships/customXml" Target="../../customXml/item213.xml"/><Relationship Id="rId53" Type="http://schemas.openxmlformats.org/officeDocument/2006/relationships/customXml" Target="../../customXml/item1233.xml"/><Relationship Id="rId58" Type="http://schemas.openxmlformats.org/officeDocument/2006/relationships/image" Target="../media/image1.png"/><Relationship Id="rId66" Type="http://schemas.openxmlformats.org/officeDocument/2006/relationships/image" Target="../media/image36.png"/><Relationship Id="rId5" Type="http://schemas.openxmlformats.org/officeDocument/2006/relationships/customXml" Target="../../customXml/item715.xml"/><Relationship Id="rId61" Type="http://schemas.openxmlformats.org/officeDocument/2006/relationships/image" Target="../media/image4.png"/><Relationship Id="rId19" Type="http://schemas.openxmlformats.org/officeDocument/2006/relationships/customXml" Target="../../customXml/item852.xml"/><Relationship Id="rId14" Type="http://schemas.openxmlformats.org/officeDocument/2006/relationships/customXml" Target="../../customXml/item200.xml"/><Relationship Id="rId22" Type="http://schemas.openxmlformats.org/officeDocument/2006/relationships/customXml" Target="../../customXml/item1205.xml"/><Relationship Id="rId27" Type="http://schemas.openxmlformats.org/officeDocument/2006/relationships/customXml" Target="../../customXml/item885.xml"/><Relationship Id="rId30" Type="http://schemas.openxmlformats.org/officeDocument/2006/relationships/customXml" Target="../../customXml/item77.xml"/><Relationship Id="rId35" Type="http://schemas.openxmlformats.org/officeDocument/2006/relationships/customXml" Target="../../customXml/item284.xml"/><Relationship Id="rId43" Type="http://schemas.openxmlformats.org/officeDocument/2006/relationships/customXml" Target="../../customXml/item177.xml"/><Relationship Id="rId48" Type="http://schemas.openxmlformats.org/officeDocument/2006/relationships/customXml" Target="../../customXml/item929.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1274.xml"/><Relationship Id="rId51" Type="http://schemas.openxmlformats.org/officeDocument/2006/relationships/customXml" Target="../../customXml/item643.xml"/><Relationship Id="rId72" Type="http://schemas.openxmlformats.org/officeDocument/2006/relationships/image" Target="../media/image10.png"/><Relationship Id="rId3" Type="http://schemas.openxmlformats.org/officeDocument/2006/relationships/customXml" Target="../../customXml/item573.xml"/><Relationship Id="rId12" Type="http://schemas.openxmlformats.org/officeDocument/2006/relationships/customXml" Target="../../customXml/item870.xml"/><Relationship Id="rId17" Type="http://schemas.openxmlformats.org/officeDocument/2006/relationships/customXml" Target="../../customXml/item249.xml"/><Relationship Id="rId25" Type="http://schemas.openxmlformats.org/officeDocument/2006/relationships/customXml" Target="../../customXml/item1430.xml"/><Relationship Id="rId33" Type="http://schemas.openxmlformats.org/officeDocument/2006/relationships/customXml" Target="../../customXml/item793.xml"/><Relationship Id="rId38" Type="http://schemas.openxmlformats.org/officeDocument/2006/relationships/customXml" Target="../../customXml/item1037.xml"/><Relationship Id="rId46" Type="http://schemas.openxmlformats.org/officeDocument/2006/relationships/customXml" Target="../../customXml/item1240.xml"/><Relationship Id="rId59" Type="http://schemas.openxmlformats.org/officeDocument/2006/relationships/image" Target="../media/image2.png"/><Relationship Id="rId67" Type="http://schemas.openxmlformats.org/officeDocument/2006/relationships/image" Target="../media/image37.svg"/><Relationship Id="rId20" Type="http://schemas.openxmlformats.org/officeDocument/2006/relationships/customXml" Target="../../customXml/item1005.xml"/><Relationship Id="rId41" Type="http://schemas.openxmlformats.org/officeDocument/2006/relationships/customXml" Target="../../customXml/item281.xml"/><Relationship Id="rId54" Type="http://schemas.openxmlformats.org/officeDocument/2006/relationships/customXml" Target="../../customXml/item1343.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423.xml"/><Relationship Id="rId6" Type="http://schemas.openxmlformats.org/officeDocument/2006/relationships/customXml" Target="../../customXml/item265.xml"/><Relationship Id="rId15" Type="http://schemas.openxmlformats.org/officeDocument/2006/relationships/customXml" Target="../../customXml/item235.xml"/><Relationship Id="rId23" Type="http://schemas.openxmlformats.org/officeDocument/2006/relationships/customXml" Target="../../customXml/item1291.xml"/><Relationship Id="rId28" Type="http://schemas.openxmlformats.org/officeDocument/2006/relationships/customXml" Target="../../customXml/item717.xml"/><Relationship Id="rId36" Type="http://schemas.openxmlformats.org/officeDocument/2006/relationships/customXml" Target="../../customXml/item415.xml"/><Relationship Id="rId49" Type="http://schemas.openxmlformats.org/officeDocument/2006/relationships/customXml" Target="../../customXml/item1.xml"/><Relationship Id="rId57" Type="http://schemas.openxmlformats.org/officeDocument/2006/relationships/notesSlide" Target="../notesSlides/notesSlide18.xml"/><Relationship Id="rId10" Type="http://schemas.openxmlformats.org/officeDocument/2006/relationships/customXml" Target="../../customXml/item773.xml"/><Relationship Id="rId31" Type="http://schemas.openxmlformats.org/officeDocument/2006/relationships/customXml" Target="../../customXml/item1270.xml"/><Relationship Id="rId44" Type="http://schemas.openxmlformats.org/officeDocument/2006/relationships/customXml" Target="../../customXml/item897.xml"/><Relationship Id="rId52" Type="http://schemas.openxmlformats.org/officeDocument/2006/relationships/customXml" Target="../../customXml/item95.xml"/><Relationship Id="rId60" Type="http://schemas.openxmlformats.org/officeDocument/2006/relationships/image" Target="../media/image3.png"/><Relationship Id="rId65" Type="http://schemas.openxmlformats.org/officeDocument/2006/relationships/slide" Target="slide20.xml"/><Relationship Id="rId73" Type="http://schemas.openxmlformats.org/officeDocument/2006/relationships/image" Target="../media/image11.svg"/><Relationship Id="rId4" Type="http://schemas.openxmlformats.org/officeDocument/2006/relationships/customXml" Target="../../customXml/item452.xml"/><Relationship Id="rId9" Type="http://schemas.openxmlformats.org/officeDocument/2006/relationships/customXml" Target="../../customXml/item91.xml"/><Relationship Id="rId13" Type="http://schemas.openxmlformats.org/officeDocument/2006/relationships/customXml" Target="../../customXml/item1143.xml"/><Relationship Id="rId18" Type="http://schemas.openxmlformats.org/officeDocument/2006/relationships/customXml" Target="../../customXml/item839.xml"/><Relationship Id="rId39" Type="http://schemas.openxmlformats.org/officeDocument/2006/relationships/customXml" Target="../../customXml/item983.xml"/><Relationship Id="rId34" Type="http://schemas.openxmlformats.org/officeDocument/2006/relationships/customXml" Target="../../customXml/item1249.xml"/><Relationship Id="rId50" Type="http://schemas.openxmlformats.org/officeDocument/2006/relationships/customXml" Target="../../customXml/item1308.xml"/><Relationship Id="rId55" Type="http://schemas.openxmlformats.org/officeDocument/2006/relationships/customXml" Target="../../customXml/item1099.xml"/><Relationship Id="rId7" Type="http://schemas.openxmlformats.org/officeDocument/2006/relationships/customXml" Target="../../customXml/item13.xml"/><Relationship Id="rId71" Type="http://schemas.openxmlformats.org/officeDocument/2006/relationships/slide" Target="slide2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143.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218.xml"/><Relationship Id="rId16" Type="http://schemas.openxmlformats.org/officeDocument/2006/relationships/image" Target="../media/image9.svg"/><Relationship Id="rId1" Type="http://schemas.openxmlformats.org/officeDocument/2006/relationships/customXml" Target="../../customXml/item375.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26" Type="http://schemas.openxmlformats.org/officeDocument/2006/relationships/customXml" Target="../../customXml/item40.xml"/><Relationship Id="rId21" Type="http://schemas.openxmlformats.org/officeDocument/2006/relationships/customXml" Target="../../customXml/item1332.xml"/><Relationship Id="rId42" Type="http://schemas.openxmlformats.org/officeDocument/2006/relationships/customXml" Target="../../customXml/item1339.xml"/><Relationship Id="rId47" Type="http://schemas.openxmlformats.org/officeDocument/2006/relationships/customXml" Target="../../customXml/item970.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276.xml"/><Relationship Id="rId11" Type="http://schemas.openxmlformats.org/officeDocument/2006/relationships/customXml" Target="../../customXml/item682.xml"/><Relationship Id="rId24" Type="http://schemas.openxmlformats.org/officeDocument/2006/relationships/customXml" Target="../../customXml/item169.xml"/><Relationship Id="rId32" Type="http://schemas.openxmlformats.org/officeDocument/2006/relationships/customXml" Target="../../customXml/item666.xml"/><Relationship Id="rId37" Type="http://schemas.openxmlformats.org/officeDocument/2006/relationships/customXml" Target="../../customXml/item68.xml"/><Relationship Id="rId40" Type="http://schemas.openxmlformats.org/officeDocument/2006/relationships/customXml" Target="../../customXml/item997.xml"/><Relationship Id="rId45" Type="http://schemas.openxmlformats.org/officeDocument/2006/relationships/customXml" Target="../../customXml/item1427.xml"/><Relationship Id="rId53" Type="http://schemas.openxmlformats.org/officeDocument/2006/relationships/customXml" Target="../../customXml/item1409.xml"/><Relationship Id="rId58" Type="http://schemas.openxmlformats.org/officeDocument/2006/relationships/customXml" Target="../../customXml/item1405.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3.svg"/><Relationship Id="rId5" Type="http://schemas.openxmlformats.org/officeDocument/2006/relationships/customXml" Target="../../customXml/item684.xml"/><Relationship Id="rId61" Type="http://schemas.openxmlformats.org/officeDocument/2006/relationships/customXml" Target="../../customXml/item1189.xml"/><Relationship Id="rId19" Type="http://schemas.openxmlformats.org/officeDocument/2006/relationships/customXml" Target="../../customXml/item1156.xml"/><Relationship Id="rId14" Type="http://schemas.openxmlformats.org/officeDocument/2006/relationships/customXml" Target="../../customXml/item430.xml"/><Relationship Id="rId22" Type="http://schemas.openxmlformats.org/officeDocument/2006/relationships/customXml" Target="../../customXml/item61.xml"/><Relationship Id="rId27" Type="http://schemas.openxmlformats.org/officeDocument/2006/relationships/customXml" Target="../../customXml/item602.xml"/><Relationship Id="rId30" Type="http://schemas.openxmlformats.org/officeDocument/2006/relationships/customXml" Target="../../customXml/item1410.xml"/><Relationship Id="rId35" Type="http://schemas.openxmlformats.org/officeDocument/2006/relationships/customXml" Target="../../customXml/item1110.xml"/><Relationship Id="rId43" Type="http://schemas.openxmlformats.org/officeDocument/2006/relationships/customXml" Target="../../customXml/item946.xml"/><Relationship Id="rId48" Type="http://schemas.openxmlformats.org/officeDocument/2006/relationships/customXml" Target="../../customXml/item1220.xml"/><Relationship Id="rId56" Type="http://schemas.openxmlformats.org/officeDocument/2006/relationships/customXml" Target="../../customXml/item604.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41.svg"/><Relationship Id="rId8" Type="http://schemas.openxmlformats.org/officeDocument/2006/relationships/customXml" Target="../../customXml/item1376.xml"/><Relationship Id="rId51" Type="http://schemas.openxmlformats.org/officeDocument/2006/relationships/customXml" Target="../../customXml/item927.xml"/><Relationship Id="rId72" Type="http://schemas.openxmlformats.org/officeDocument/2006/relationships/image" Target="../media/image8.png"/><Relationship Id="rId80" Type="http://schemas.openxmlformats.org/officeDocument/2006/relationships/slide" Target="slide19.xml"/><Relationship Id="rId3" Type="http://schemas.openxmlformats.org/officeDocument/2006/relationships/customXml" Target="../../customXml/item1076.xml"/><Relationship Id="rId12" Type="http://schemas.openxmlformats.org/officeDocument/2006/relationships/customXml" Target="../../customXml/item188.xml"/><Relationship Id="rId17" Type="http://schemas.openxmlformats.org/officeDocument/2006/relationships/customXml" Target="../../customXml/item950.xml"/><Relationship Id="rId25" Type="http://schemas.openxmlformats.org/officeDocument/2006/relationships/customXml" Target="../../customXml/item1072.xml"/><Relationship Id="rId33" Type="http://schemas.openxmlformats.org/officeDocument/2006/relationships/customXml" Target="../../customXml/item302.xml"/><Relationship Id="rId38" Type="http://schemas.openxmlformats.org/officeDocument/2006/relationships/customXml" Target="../../customXml/item1071.xml"/><Relationship Id="rId46" Type="http://schemas.openxmlformats.org/officeDocument/2006/relationships/customXml" Target="../../customXml/item612.xml"/><Relationship Id="rId59" Type="http://schemas.openxmlformats.org/officeDocument/2006/relationships/customXml" Target="../../customXml/item921.xml"/><Relationship Id="rId67" Type="http://schemas.openxmlformats.org/officeDocument/2006/relationships/image" Target="../media/image5.png"/><Relationship Id="rId20" Type="http://schemas.openxmlformats.org/officeDocument/2006/relationships/customXml" Target="../../customXml/item146.xml"/><Relationship Id="rId41" Type="http://schemas.openxmlformats.org/officeDocument/2006/relationships/customXml" Target="../../customXml/item22.xml"/><Relationship Id="rId54" Type="http://schemas.openxmlformats.org/officeDocument/2006/relationships/customXml" Target="../../customXml/item246.xml"/><Relationship Id="rId62" Type="http://schemas.openxmlformats.org/officeDocument/2006/relationships/slideLayout" Target="../slideLayouts/slideLayout1.xml"/><Relationship Id="rId70" Type="http://schemas.openxmlformats.org/officeDocument/2006/relationships/image" Target="../media/image36.png"/><Relationship Id="rId75" Type="http://schemas.openxmlformats.org/officeDocument/2006/relationships/image" Target="../media/image21.svg"/><Relationship Id="rId1" Type="http://schemas.openxmlformats.org/officeDocument/2006/relationships/customXml" Target="../../customXml/item1392.xml"/><Relationship Id="rId6" Type="http://schemas.openxmlformats.org/officeDocument/2006/relationships/customXml" Target="../../customXml/item965.xml"/><Relationship Id="rId15" Type="http://schemas.openxmlformats.org/officeDocument/2006/relationships/customXml" Target="../../customXml/item647.xml"/><Relationship Id="rId23" Type="http://schemas.openxmlformats.org/officeDocument/2006/relationships/customXml" Target="../../customXml/item352.xml"/><Relationship Id="rId28" Type="http://schemas.openxmlformats.org/officeDocument/2006/relationships/customXml" Target="../../customXml/item499.xml"/><Relationship Id="rId36" Type="http://schemas.openxmlformats.org/officeDocument/2006/relationships/customXml" Target="../../customXml/item817.xml"/><Relationship Id="rId49" Type="http://schemas.openxmlformats.org/officeDocument/2006/relationships/customXml" Target="../../customXml/item182.xml"/><Relationship Id="rId57" Type="http://schemas.openxmlformats.org/officeDocument/2006/relationships/customXml" Target="../../customXml/item429.xml"/><Relationship Id="rId10" Type="http://schemas.openxmlformats.org/officeDocument/2006/relationships/customXml" Target="../../customXml/item1268.xml"/><Relationship Id="rId31" Type="http://schemas.openxmlformats.org/officeDocument/2006/relationships/customXml" Target="../../customXml/item1059.xml"/><Relationship Id="rId44" Type="http://schemas.openxmlformats.org/officeDocument/2006/relationships/customXml" Target="../../customXml/item1086.xml"/><Relationship Id="rId52" Type="http://schemas.openxmlformats.org/officeDocument/2006/relationships/customXml" Target="../../customXml/item1303.xml"/><Relationship Id="rId60" Type="http://schemas.openxmlformats.org/officeDocument/2006/relationships/customXml" Target="../../customXml/item62.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2.png"/><Relationship Id="rId4" Type="http://schemas.openxmlformats.org/officeDocument/2006/relationships/customXml" Target="../../customXml/item159.xml"/><Relationship Id="rId9" Type="http://schemas.openxmlformats.org/officeDocument/2006/relationships/customXml" Target="../../customXml/item438.xml"/><Relationship Id="rId13" Type="http://schemas.openxmlformats.org/officeDocument/2006/relationships/customXml" Target="../../customXml/item1275.xml"/><Relationship Id="rId18" Type="http://schemas.openxmlformats.org/officeDocument/2006/relationships/customXml" Target="../../customXml/item624.xml"/><Relationship Id="rId39" Type="http://schemas.openxmlformats.org/officeDocument/2006/relationships/customXml" Target="../../customXml/item953.xml"/><Relationship Id="rId34" Type="http://schemas.openxmlformats.org/officeDocument/2006/relationships/customXml" Target="../../customXml/item1372.xml"/><Relationship Id="rId50" Type="http://schemas.openxmlformats.org/officeDocument/2006/relationships/customXml" Target="../../customXml/item1363.xml"/><Relationship Id="rId55" Type="http://schemas.openxmlformats.org/officeDocument/2006/relationships/customXml" Target="../../customXml/item935.xml"/><Relationship Id="rId76" Type="http://schemas.openxmlformats.org/officeDocument/2006/relationships/image" Target="../media/image40.png"/><Relationship Id="rId7" Type="http://schemas.openxmlformats.org/officeDocument/2006/relationships/customXml" Target="../../customXml/item1058.xml"/><Relationship Id="rId71" Type="http://schemas.openxmlformats.org/officeDocument/2006/relationships/image" Target="../media/image37.svg"/><Relationship Id="rId2" Type="http://schemas.openxmlformats.org/officeDocument/2006/relationships/customXml" Target="../../customXml/item1003.xml"/><Relationship Id="rId29" Type="http://schemas.openxmlformats.org/officeDocument/2006/relationships/customXml" Target="../../customXml/item869.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589.xml"/><Relationship Id="rId21" Type="http://schemas.openxmlformats.org/officeDocument/2006/relationships/customXml" Target="../../customXml/item665.xml"/><Relationship Id="rId42" Type="http://schemas.openxmlformats.org/officeDocument/2006/relationships/customXml" Target="../../customXml/item164.xml"/><Relationship Id="rId47" Type="http://schemas.openxmlformats.org/officeDocument/2006/relationships/customXml" Target="../../customXml/item736.xml"/><Relationship Id="rId63" Type="http://schemas.openxmlformats.org/officeDocument/2006/relationships/customXml" Target="../../customXml/item766.xml"/><Relationship Id="rId68" Type="http://schemas.openxmlformats.org/officeDocument/2006/relationships/image" Target="../media/image1.png"/><Relationship Id="rId16" Type="http://schemas.openxmlformats.org/officeDocument/2006/relationships/customXml" Target="../../customXml/item681.xml"/><Relationship Id="rId11" Type="http://schemas.openxmlformats.org/officeDocument/2006/relationships/customXml" Target="../../customXml/item88.xml"/><Relationship Id="rId32" Type="http://schemas.openxmlformats.org/officeDocument/2006/relationships/customXml" Target="../../customXml/item991.xml"/><Relationship Id="rId37" Type="http://schemas.openxmlformats.org/officeDocument/2006/relationships/customXml" Target="../../customXml/item824.xml"/><Relationship Id="rId53" Type="http://schemas.openxmlformats.org/officeDocument/2006/relationships/customXml" Target="../../customXml/item1283.xml"/><Relationship Id="rId58" Type="http://schemas.openxmlformats.org/officeDocument/2006/relationships/customXml" Target="../../customXml/item979.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1050.xml"/><Relationship Id="rId61" Type="http://schemas.openxmlformats.org/officeDocument/2006/relationships/customXml" Target="../../customXml/item1357.xml"/><Relationship Id="rId19" Type="http://schemas.openxmlformats.org/officeDocument/2006/relationships/customXml" Target="../../customXml/item1434.xml"/><Relationship Id="rId14" Type="http://schemas.openxmlformats.org/officeDocument/2006/relationships/customXml" Target="../../customXml/item1401.xml"/><Relationship Id="rId22" Type="http://schemas.openxmlformats.org/officeDocument/2006/relationships/customXml" Target="../../customXml/item307.xml"/><Relationship Id="rId27" Type="http://schemas.openxmlformats.org/officeDocument/2006/relationships/customXml" Target="../../customXml/item1015.xml"/><Relationship Id="rId30" Type="http://schemas.openxmlformats.org/officeDocument/2006/relationships/customXml" Target="../../customXml/item219.xml"/><Relationship Id="rId35" Type="http://schemas.openxmlformats.org/officeDocument/2006/relationships/customXml" Target="../../customXml/item828.xml"/><Relationship Id="rId43" Type="http://schemas.openxmlformats.org/officeDocument/2006/relationships/customXml" Target="../../customXml/item1329.xml"/><Relationship Id="rId48" Type="http://schemas.openxmlformats.org/officeDocument/2006/relationships/customXml" Target="../../customXml/item1317.xml"/><Relationship Id="rId56" Type="http://schemas.openxmlformats.org/officeDocument/2006/relationships/customXml" Target="../../customXml/item575.xml"/><Relationship Id="rId64" Type="http://schemas.openxmlformats.org/officeDocument/2006/relationships/customXml" Target="../../customXml/item529.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217.xml"/><Relationship Id="rId51" Type="http://schemas.openxmlformats.org/officeDocument/2006/relationships/customXml" Target="../../customXml/item27.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152.xml"/><Relationship Id="rId12" Type="http://schemas.openxmlformats.org/officeDocument/2006/relationships/customXml" Target="../../customXml/item976.xml"/><Relationship Id="rId17" Type="http://schemas.openxmlformats.org/officeDocument/2006/relationships/customXml" Target="../../customXml/item763.xml"/><Relationship Id="rId25" Type="http://schemas.openxmlformats.org/officeDocument/2006/relationships/customXml" Target="../../customXml/item1248.xml"/><Relationship Id="rId33" Type="http://schemas.openxmlformats.org/officeDocument/2006/relationships/customXml" Target="../../customXml/item257.xml"/><Relationship Id="rId38" Type="http://schemas.openxmlformats.org/officeDocument/2006/relationships/customXml" Target="../../customXml/item528.xml"/><Relationship Id="rId46" Type="http://schemas.openxmlformats.org/officeDocument/2006/relationships/customXml" Target="../../customXml/item777.xml"/><Relationship Id="rId59" Type="http://schemas.openxmlformats.org/officeDocument/2006/relationships/customXml" Target="../../customXml/item125.xml"/><Relationship Id="rId67" Type="http://schemas.openxmlformats.org/officeDocument/2006/relationships/notesSlide" Target="../notesSlides/notesSlide19.xml"/><Relationship Id="rId20" Type="http://schemas.openxmlformats.org/officeDocument/2006/relationships/customXml" Target="../../customXml/item365.xml"/><Relationship Id="rId41" Type="http://schemas.openxmlformats.org/officeDocument/2006/relationships/customXml" Target="../../customXml/item1394.xml"/><Relationship Id="rId54" Type="http://schemas.openxmlformats.org/officeDocument/2006/relationships/customXml" Target="../../customXml/item1344.xml"/><Relationship Id="rId62" Type="http://schemas.openxmlformats.org/officeDocument/2006/relationships/customXml" Target="../../customXml/item1033.xml"/><Relationship Id="rId70" Type="http://schemas.openxmlformats.org/officeDocument/2006/relationships/image" Target="../media/image3.png"/><Relationship Id="rId75" Type="http://schemas.openxmlformats.org/officeDocument/2006/relationships/image" Target="../media/image36.png"/><Relationship Id="rId1" Type="http://schemas.openxmlformats.org/officeDocument/2006/relationships/customXml" Target="../../customXml/item1214.xml"/><Relationship Id="rId6" Type="http://schemas.openxmlformats.org/officeDocument/2006/relationships/customXml" Target="../../customXml/item383.xml"/><Relationship Id="rId15" Type="http://schemas.openxmlformats.org/officeDocument/2006/relationships/customXml" Target="../../customXml/item82.xml"/><Relationship Id="rId23" Type="http://schemas.openxmlformats.org/officeDocument/2006/relationships/customXml" Target="../../customXml/item1004.xml"/><Relationship Id="rId28" Type="http://schemas.openxmlformats.org/officeDocument/2006/relationships/customXml" Target="../../customXml/item1340.xml"/><Relationship Id="rId36" Type="http://schemas.openxmlformats.org/officeDocument/2006/relationships/customXml" Target="../../customXml/item470.xml"/><Relationship Id="rId49" Type="http://schemas.openxmlformats.org/officeDocument/2006/relationships/customXml" Target="../../customXml/item457.xml"/><Relationship Id="rId57" Type="http://schemas.openxmlformats.org/officeDocument/2006/relationships/customXml" Target="../../customXml/item69.xml"/><Relationship Id="rId10" Type="http://schemas.openxmlformats.org/officeDocument/2006/relationships/customXml" Target="../../customXml/item1199.xml"/><Relationship Id="rId31" Type="http://schemas.openxmlformats.org/officeDocument/2006/relationships/customXml" Target="../../customXml/item1415.xml"/><Relationship Id="rId44" Type="http://schemas.openxmlformats.org/officeDocument/2006/relationships/customXml" Target="../../customXml/item524.xml"/><Relationship Id="rId52" Type="http://schemas.openxmlformats.org/officeDocument/2006/relationships/customXml" Target="../../customXml/item1066.xml"/><Relationship Id="rId60" Type="http://schemas.openxmlformats.org/officeDocument/2006/relationships/customXml" Target="../../customXml/item404.xml"/><Relationship Id="rId65" Type="http://schemas.openxmlformats.org/officeDocument/2006/relationships/customXml" Target="../../customXml/item339.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19.xml"/><Relationship Id="rId4" Type="http://schemas.openxmlformats.org/officeDocument/2006/relationships/customXml" Target="../../customXml/item972.xml"/><Relationship Id="rId9" Type="http://schemas.openxmlformats.org/officeDocument/2006/relationships/customXml" Target="../../customXml/item633.xml"/><Relationship Id="rId13" Type="http://schemas.openxmlformats.org/officeDocument/2006/relationships/customXml" Target="../../customXml/item789.xml"/><Relationship Id="rId18" Type="http://schemas.openxmlformats.org/officeDocument/2006/relationships/customXml" Target="../../customXml/item206.xml"/><Relationship Id="rId39" Type="http://schemas.openxmlformats.org/officeDocument/2006/relationships/customXml" Target="../../customXml/item948.xml"/><Relationship Id="rId34" Type="http://schemas.openxmlformats.org/officeDocument/2006/relationships/customXml" Target="../../customXml/item48.xml"/><Relationship Id="rId50" Type="http://schemas.openxmlformats.org/officeDocument/2006/relationships/customXml" Target="../../customXml/item1210.xml"/><Relationship Id="rId55" Type="http://schemas.openxmlformats.org/officeDocument/2006/relationships/customXml" Target="../../customXml/item949.xml"/><Relationship Id="rId76" Type="http://schemas.openxmlformats.org/officeDocument/2006/relationships/image" Target="../media/image37.svg"/><Relationship Id="rId7" Type="http://schemas.openxmlformats.org/officeDocument/2006/relationships/customXml" Target="../../customXml/item304.xml"/><Relationship Id="rId71" Type="http://schemas.openxmlformats.org/officeDocument/2006/relationships/image" Target="../media/image4.png"/><Relationship Id="rId2" Type="http://schemas.openxmlformats.org/officeDocument/2006/relationships/customXml" Target="../../customXml/item7.xml"/><Relationship Id="rId29" Type="http://schemas.openxmlformats.org/officeDocument/2006/relationships/customXml" Target="../../customXml/item1195.xml"/><Relationship Id="rId24" Type="http://schemas.openxmlformats.org/officeDocument/2006/relationships/customXml" Target="../../customXml/item600.xml"/><Relationship Id="rId40" Type="http://schemas.openxmlformats.org/officeDocument/2006/relationships/customXml" Target="../../customXml/item728.xml"/><Relationship Id="rId45" Type="http://schemas.openxmlformats.org/officeDocument/2006/relationships/customXml" Target="../../customXml/item714.xml"/><Relationship Id="rId66"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3" Type="http://schemas.openxmlformats.org/officeDocument/2006/relationships/customXml" Target="../../customXml/item729.xml"/><Relationship Id="rId18" Type="http://schemas.openxmlformats.org/officeDocument/2006/relationships/image" Target="../media/image2.png"/><Relationship Id="rId26" Type="http://schemas.openxmlformats.org/officeDocument/2006/relationships/image" Target="../media/image37.svg"/><Relationship Id="rId39" Type="http://schemas.openxmlformats.org/officeDocument/2006/relationships/image" Target="../media/image59.svg"/><Relationship Id="rId21" Type="http://schemas.openxmlformats.org/officeDocument/2006/relationships/image" Target="../media/image5.png"/><Relationship Id="rId34" Type="http://schemas.openxmlformats.org/officeDocument/2006/relationships/image" Target="../media/image56.png"/><Relationship Id="rId7" Type="http://schemas.openxmlformats.org/officeDocument/2006/relationships/customXml" Target="../../customXml/item838.xml"/><Relationship Id="rId2" Type="http://schemas.openxmlformats.org/officeDocument/2006/relationships/customXml" Target="../../customXml/item1090.xml"/><Relationship Id="rId16" Type="http://schemas.openxmlformats.org/officeDocument/2006/relationships/notesSlide" Target="../notesSlides/notesSlide20.xml"/><Relationship Id="rId20" Type="http://schemas.openxmlformats.org/officeDocument/2006/relationships/image" Target="../media/image4.png"/><Relationship Id="rId29" Type="http://schemas.openxmlformats.org/officeDocument/2006/relationships/image" Target="../media/image51.png"/><Relationship Id="rId41" Type="http://schemas.openxmlformats.org/officeDocument/2006/relationships/image" Target="../media/image61.svg"/><Relationship Id="rId1" Type="http://schemas.openxmlformats.org/officeDocument/2006/relationships/customXml" Target="../../customXml/item1111.xml"/><Relationship Id="rId6" Type="http://schemas.openxmlformats.org/officeDocument/2006/relationships/customXml" Target="../../customXml/item395.xml"/><Relationship Id="rId11" Type="http://schemas.openxmlformats.org/officeDocument/2006/relationships/customXml" Target="../../customXml/item1346.xml"/><Relationship Id="rId24" Type="http://schemas.openxmlformats.org/officeDocument/2006/relationships/slide" Target="slide23.xml"/><Relationship Id="rId32" Type="http://schemas.openxmlformats.org/officeDocument/2006/relationships/image" Target="../media/image54.png"/><Relationship Id="rId37" Type="http://schemas.openxmlformats.org/officeDocument/2006/relationships/image" Target="../media/image9.svg"/><Relationship Id="rId40" Type="http://schemas.openxmlformats.org/officeDocument/2006/relationships/image" Target="../media/image60.png"/><Relationship Id="rId5" Type="http://schemas.openxmlformats.org/officeDocument/2006/relationships/customXml" Target="../../customXml/item21.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50.png"/><Relationship Id="rId36" Type="http://schemas.openxmlformats.org/officeDocument/2006/relationships/image" Target="../media/image8.png"/><Relationship Id="rId10" Type="http://schemas.openxmlformats.org/officeDocument/2006/relationships/customXml" Target="../../customXml/item581.xml"/><Relationship Id="rId19" Type="http://schemas.openxmlformats.org/officeDocument/2006/relationships/image" Target="../media/image3.png"/><Relationship Id="rId31" Type="http://schemas.openxmlformats.org/officeDocument/2006/relationships/image" Target="../media/image53.png"/><Relationship Id="rId4" Type="http://schemas.openxmlformats.org/officeDocument/2006/relationships/customXml" Target="../../customXml/item739.xml"/><Relationship Id="rId9" Type="http://schemas.openxmlformats.org/officeDocument/2006/relationships/customXml" Target="../../customXml/item1204.xml"/><Relationship Id="rId14" Type="http://schemas.openxmlformats.org/officeDocument/2006/relationships/customXml" Target="../../customXml/item1100.xml"/><Relationship Id="rId22" Type="http://schemas.openxmlformats.org/officeDocument/2006/relationships/image" Target="../media/image6.png"/><Relationship Id="rId27" Type="http://schemas.openxmlformats.org/officeDocument/2006/relationships/slide" Target="slide24.xml"/><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318.xml"/><Relationship Id="rId3" Type="http://schemas.openxmlformats.org/officeDocument/2006/relationships/customXml" Target="../../customXml/item761.xml"/><Relationship Id="rId12" Type="http://schemas.openxmlformats.org/officeDocument/2006/relationships/customXml" Target="../../customXml/item546.xml"/><Relationship Id="rId17" Type="http://schemas.openxmlformats.org/officeDocument/2006/relationships/image" Target="../media/image1.png"/><Relationship Id="rId25" Type="http://schemas.openxmlformats.org/officeDocument/2006/relationships/image" Target="../media/image36.png"/><Relationship Id="rId33" Type="http://schemas.openxmlformats.org/officeDocument/2006/relationships/image" Target="../media/image55.png"/><Relationship Id="rId38" Type="http://schemas.openxmlformats.org/officeDocument/2006/relationships/image" Target="../media/image58.png"/></Relationships>
</file>

<file path=ppt/slides/_rels/slide23.xml.rels><?xml version="1.0" encoding="UTF-8" standalone="yes"?>
<Relationships xmlns="http://schemas.openxmlformats.org/package/2006/relationships"><Relationship Id="rId13" Type="http://schemas.openxmlformats.org/officeDocument/2006/relationships/customXml" Target="../../customXml/item1049.xml"/><Relationship Id="rId18" Type="http://schemas.openxmlformats.org/officeDocument/2006/relationships/customXml" Target="../../customXml/item823.xml"/><Relationship Id="rId26" Type="http://schemas.openxmlformats.org/officeDocument/2006/relationships/customXml" Target="../../customXml/item428.xml"/><Relationship Id="rId39" Type="http://schemas.openxmlformats.org/officeDocument/2006/relationships/image" Target="../media/image37.svg"/><Relationship Id="rId21" Type="http://schemas.openxmlformats.org/officeDocument/2006/relationships/customXml" Target="../../customXml/item522.xml"/><Relationship Id="rId34" Type="http://schemas.openxmlformats.org/officeDocument/2006/relationships/image" Target="../media/image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55" Type="http://schemas.openxmlformats.org/officeDocument/2006/relationships/image" Target="../media/image41.svg"/><Relationship Id="rId7" Type="http://schemas.openxmlformats.org/officeDocument/2006/relationships/customXml" Target="../../customXml/item291.xml"/><Relationship Id="rId2" Type="http://schemas.openxmlformats.org/officeDocument/2006/relationships/customXml" Target="../../customXml/item384.xml"/><Relationship Id="rId16" Type="http://schemas.openxmlformats.org/officeDocument/2006/relationships/customXml" Target="../../customXml/item1010.xml"/><Relationship Id="rId29" Type="http://schemas.openxmlformats.org/officeDocument/2006/relationships/customXml" Target="../../customXml/item1318.xml"/><Relationship Id="rId11" Type="http://schemas.openxmlformats.org/officeDocument/2006/relationships/customXml" Target="../../customXml/item1414.xml"/><Relationship Id="rId24" Type="http://schemas.openxmlformats.org/officeDocument/2006/relationships/customXml" Target="../../customXml/item1309.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21.svg"/><Relationship Id="rId58" Type="http://schemas.openxmlformats.org/officeDocument/2006/relationships/slide" Target="slide22.xml"/><Relationship Id="rId5" Type="http://schemas.openxmlformats.org/officeDocument/2006/relationships/customXml" Target="../../customXml/item1330.xml"/><Relationship Id="rId19" Type="http://schemas.openxmlformats.org/officeDocument/2006/relationships/customXml" Target="../../customXml/item900.xml"/><Relationship Id="rId4" Type="http://schemas.openxmlformats.org/officeDocument/2006/relationships/customXml" Target="../../customXml/item356.xml"/><Relationship Id="rId9" Type="http://schemas.openxmlformats.org/officeDocument/2006/relationships/customXml" Target="../../customXml/item656.xml"/><Relationship Id="rId14" Type="http://schemas.openxmlformats.org/officeDocument/2006/relationships/customXml" Target="../../customXml/item746.xml"/><Relationship Id="rId22" Type="http://schemas.openxmlformats.org/officeDocument/2006/relationships/customXml" Target="../../customXml/item872.xml"/><Relationship Id="rId27" Type="http://schemas.openxmlformats.org/officeDocument/2006/relationships/customXml" Target="../../customXml/item572.xml"/><Relationship Id="rId30" Type="http://schemas.openxmlformats.org/officeDocument/2006/relationships/slideLayout" Target="../slideLayouts/slideLayout1.xml"/><Relationship Id="rId35" Type="http://schemas.openxmlformats.org/officeDocument/2006/relationships/image" Target="../media/image5.png"/><Relationship Id="rId43" Type="http://schemas.openxmlformats.org/officeDocument/2006/relationships/image" Target="../media/image53.png"/><Relationship Id="rId48" Type="http://schemas.openxmlformats.org/officeDocument/2006/relationships/image" Target="../media/image8.png"/><Relationship Id="rId56" Type="http://schemas.openxmlformats.org/officeDocument/2006/relationships/image" Target="../media/image42.png"/><Relationship Id="rId8" Type="http://schemas.openxmlformats.org/officeDocument/2006/relationships/customXml" Target="../../customXml/item1244.xml"/><Relationship Id="rId51" Type="http://schemas.openxmlformats.org/officeDocument/2006/relationships/image" Target="../media/image61.svg"/><Relationship Id="rId3" Type="http://schemas.openxmlformats.org/officeDocument/2006/relationships/customXml" Target="../../customXml/item79.xml"/><Relationship Id="rId12" Type="http://schemas.openxmlformats.org/officeDocument/2006/relationships/customXml" Target="../../customXml/item509.xml"/><Relationship Id="rId17" Type="http://schemas.openxmlformats.org/officeDocument/2006/relationships/customXml" Target="../../customXml/item191.xml"/><Relationship Id="rId25" Type="http://schemas.openxmlformats.org/officeDocument/2006/relationships/customXml" Target="../../customXml/item969.xml"/><Relationship Id="rId33" Type="http://schemas.openxmlformats.org/officeDocument/2006/relationships/image" Target="../media/image3.png"/><Relationship Id="rId38" Type="http://schemas.openxmlformats.org/officeDocument/2006/relationships/image" Target="../media/image36.png"/><Relationship Id="rId46" Type="http://schemas.openxmlformats.org/officeDocument/2006/relationships/image" Target="../media/image56.png"/><Relationship Id="rId20" Type="http://schemas.openxmlformats.org/officeDocument/2006/relationships/customXml" Target="../../customXml/item1183.xml"/><Relationship Id="rId41" Type="http://schemas.openxmlformats.org/officeDocument/2006/relationships/image" Target="../media/image51.png"/><Relationship Id="rId54" Type="http://schemas.openxmlformats.org/officeDocument/2006/relationships/image" Target="../media/image40.png"/><Relationship Id="rId1" Type="http://schemas.openxmlformats.org/officeDocument/2006/relationships/customXml" Target="../../customXml/item399.xml"/><Relationship Id="rId6" Type="http://schemas.openxmlformats.org/officeDocument/2006/relationships/customXml" Target="../../customXml/item910.xml"/><Relationship Id="rId15" Type="http://schemas.openxmlformats.org/officeDocument/2006/relationships/customXml" Target="../../customXml/item1402.xml"/><Relationship Id="rId23" Type="http://schemas.openxmlformats.org/officeDocument/2006/relationships/customXml" Target="../../customXml/item1231.xml"/><Relationship Id="rId28" Type="http://schemas.openxmlformats.org/officeDocument/2006/relationships/customXml" Target="../../customXml/item903.xml"/><Relationship Id="rId36" Type="http://schemas.openxmlformats.org/officeDocument/2006/relationships/image" Target="../media/image6.png"/><Relationship Id="rId49" Type="http://schemas.openxmlformats.org/officeDocument/2006/relationships/image" Target="../media/image9.svg"/><Relationship Id="rId57" Type="http://schemas.openxmlformats.org/officeDocument/2006/relationships/image" Target="../media/image43.svg"/><Relationship Id="rId10" Type="http://schemas.openxmlformats.org/officeDocument/2006/relationships/customXml" Target="../../customXml/item947.xml"/><Relationship Id="rId31" Type="http://schemas.openxmlformats.org/officeDocument/2006/relationships/image" Target="../media/image1.png"/><Relationship Id="rId44" Type="http://schemas.openxmlformats.org/officeDocument/2006/relationships/image" Target="../media/image54.png"/><Relationship Id="rId52" Type="http://schemas.openxmlformats.org/officeDocument/2006/relationships/image" Target="../media/image20.png"/></Relationships>
</file>

<file path=ppt/slides/_rels/slide24.xml.rels><?xml version="1.0" encoding="UTF-8" standalone="yes"?>
<Relationships xmlns="http://schemas.openxmlformats.org/package/2006/relationships"><Relationship Id="rId13" Type="http://schemas.openxmlformats.org/officeDocument/2006/relationships/customXml" Target="../../customXml/item156.xml"/><Relationship Id="rId18" Type="http://schemas.openxmlformats.org/officeDocument/2006/relationships/image" Target="../media/image2.png"/><Relationship Id="rId26" Type="http://schemas.openxmlformats.org/officeDocument/2006/relationships/image" Target="../media/image37.svg"/><Relationship Id="rId39" Type="http://schemas.openxmlformats.org/officeDocument/2006/relationships/image" Target="../media/image55.png"/><Relationship Id="rId21" Type="http://schemas.openxmlformats.org/officeDocument/2006/relationships/image" Target="../media/image5.png"/><Relationship Id="rId34" Type="http://schemas.openxmlformats.org/officeDocument/2006/relationships/image" Target="../media/image50.png"/><Relationship Id="rId42" Type="http://schemas.openxmlformats.org/officeDocument/2006/relationships/image" Target="../media/image60.png"/><Relationship Id="rId7" Type="http://schemas.openxmlformats.org/officeDocument/2006/relationships/customXml" Target="../../customXml/item636.xml"/><Relationship Id="rId2" Type="http://schemas.openxmlformats.org/officeDocument/2006/relationships/customXml" Target="../../customXml/item990.xml"/><Relationship Id="rId16" Type="http://schemas.openxmlformats.org/officeDocument/2006/relationships/notesSlide" Target="../notesSlides/notesSlide21.xml"/><Relationship Id="rId20" Type="http://schemas.openxmlformats.org/officeDocument/2006/relationships/image" Target="../media/image4.png"/><Relationship Id="rId29" Type="http://schemas.openxmlformats.org/officeDocument/2006/relationships/image" Target="../media/image63.svg"/><Relationship Id="rId41" Type="http://schemas.openxmlformats.org/officeDocument/2006/relationships/image" Target="../media/image57.png"/><Relationship Id="rId1" Type="http://schemas.openxmlformats.org/officeDocument/2006/relationships/customXml" Target="../../customXml/item1013.xml"/><Relationship Id="rId6" Type="http://schemas.openxmlformats.org/officeDocument/2006/relationships/customXml" Target="../../customXml/item1129.xml"/><Relationship Id="rId11" Type="http://schemas.openxmlformats.org/officeDocument/2006/relationships/customXml" Target="../../customXml/item245.xml"/><Relationship Id="rId24" Type="http://schemas.openxmlformats.org/officeDocument/2006/relationships/slide" Target="slide25.xml"/><Relationship Id="rId32" Type="http://schemas.openxmlformats.org/officeDocument/2006/relationships/image" Target="../media/image58.png"/><Relationship Id="rId37" Type="http://schemas.openxmlformats.org/officeDocument/2006/relationships/image" Target="../media/image53.png"/><Relationship Id="rId40" Type="http://schemas.openxmlformats.org/officeDocument/2006/relationships/image" Target="../media/image56.png"/><Relationship Id="rId5" Type="http://schemas.openxmlformats.org/officeDocument/2006/relationships/customXml" Target="../../customXml/item181.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62.png"/><Relationship Id="rId36" Type="http://schemas.openxmlformats.org/officeDocument/2006/relationships/image" Target="../media/image52.png"/><Relationship Id="rId10" Type="http://schemas.openxmlformats.org/officeDocument/2006/relationships/customXml" Target="../../customXml/item1089.xml"/><Relationship Id="rId19" Type="http://schemas.openxmlformats.org/officeDocument/2006/relationships/image" Target="../media/image3.png"/><Relationship Id="rId31" Type="http://schemas.openxmlformats.org/officeDocument/2006/relationships/image" Target="../media/image9.svg"/><Relationship Id="rId4" Type="http://schemas.openxmlformats.org/officeDocument/2006/relationships/customXml" Target="../../customXml/item898.xml"/><Relationship Id="rId9" Type="http://schemas.openxmlformats.org/officeDocument/2006/relationships/customXml" Target="../../customXml/item17.xml"/><Relationship Id="rId14" Type="http://schemas.openxmlformats.org/officeDocument/2006/relationships/customXml" Target="../../customXml/item1207.xml"/><Relationship Id="rId22" Type="http://schemas.openxmlformats.org/officeDocument/2006/relationships/image" Target="../media/image6.png"/><Relationship Id="rId27" Type="http://schemas.openxmlformats.org/officeDocument/2006/relationships/slide" Target="slide27.xml"/><Relationship Id="rId30" Type="http://schemas.openxmlformats.org/officeDocument/2006/relationships/image" Target="../media/image8.png"/><Relationship Id="rId35" Type="http://schemas.openxmlformats.org/officeDocument/2006/relationships/image" Target="../media/image51.png"/><Relationship Id="rId43" Type="http://schemas.openxmlformats.org/officeDocument/2006/relationships/image" Target="../media/image61.svg"/><Relationship Id="rId8" Type="http://schemas.openxmlformats.org/officeDocument/2006/relationships/customXml" Target="../../customXml/item323.xml"/><Relationship Id="rId3" Type="http://schemas.openxmlformats.org/officeDocument/2006/relationships/customXml" Target="../../customXml/item799.xml"/><Relationship Id="rId12" Type="http://schemas.openxmlformats.org/officeDocument/2006/relationships/customXml" Target="../../customXml/item389.xml"/><Relationship Id="rId17" Type="http://schemas.openxmlformats.org/officeDocument/2006/relationships/image" Target="../media/image1.png"/><Relationship Id="rId25" Type="http://schemas.openxmlformats.org/officeDocument/2006/relationships/image" Target="../media/image36.png"/><Relationship Id="rId33" Type="http://schemas.openxmlformats.org/officeDocument/2006/relationships/image" Target="../media/image59.svg"/><Relationship Id="rId38" Type="http://schemas.openxmlformats.org/officeDocument/2006/relationships/image" Target="../media/image54.png"/></Relationships>
</file>

<file path=ppt/slides/_rels/slide25.xml.rels><?xml version="1.0" encoding="UTF-8" standalone="yes"?>
<Relationships xmlns="http://schemas.openxmlformats.org/package/2006/relationships"><Relationship Id="rId13" Type="http://schemas.openxmlformats.org/officeDocument/2006/relationships/customXml" Target="../../customXml/item453.xml"/><Relationship Id="rId18" Type="http://schemas.openxmlformats.org/officeDocument/2006/relationships/customXml" Target="../../customXml/item1192.xml"/><Relationship Id="rId26" Type="http://schemas.openxmlformats.org/officeDocument/2006/relationships/slideLayout" Target="../slideLayouts/slideLayout1.xml"/><Relationship Id="rId39" Type="http://schemas.openxmlformats.org/officeDocument/2006/relationships/image" Target="../media/image63.svg"/><Relationship Id="rId21" Type="http://schemas.openxmlformats.org/officeDocument/2006/relationships/customXml" Target="../../customXml/item1201.xml"/><Relationship Id="rId34" Type="http://schemas.openxmlformats.org/officeDocument/2006/relationships/slide" Target="slide23.xml"/><Relationship Id="rId42" Type="http://schemas.openxmlformats.org/officeDocument/2006/relationships/image" Target="../media/image50.png"/><Relationship Id="rId47" Type="http://schemas.openxmlformats.org/officeDocument/2006/relationships/image" Target="../media/image55.png"/><Relationship Id="rId50" Type="http://schemas.openxmlformats.org/officeDocument/2006/relationships/image" Target="../media/image20.png"/><Relationship Id="rId55" Type="http://schemas.openxmlformats.org/officeDocument/2006/relationships/image" Target="../media/image43.svg"/><Relationship Id="rId7" Type="http://schemas.openxmlformats.org/officeDocument/2006/relationships/customXml" Target="../../customXml/item468.xml"/><Relationship Id="rId2" Type="http://schemas.openxmlformats.org/officeDocument/2006/relationships/customXml" Target="../../customXml/item954.xml"/><Relationship Id="rId16" Type="http://schemas.openxmlformats.org/officeDocument/2006/relationships/customXml" Target="../../customXml/item1403.xml"/><Relationship Id="rId29" Type="http://schemas.openxmlformats.org/officeDocument/2006/relationships/image" Target="../media/image3.png"/><Relationship Id="rId11" Type="http://schemas.openxmlformats.org/officeDocument/2006/relationships/customXml" Target="../../customXml/item678.xml"/><Relationship Id="rId24" Type="http://schemas.openxmlformats.org/officeDocument/2006/relationships/customXml" Target="../../customXml/item1259.xml"/><Relationship Id="rId32" Type="http://schemas.openxmlformats.org/officeDocument/2006/relationships/image" Target="../media/image6.png"/><Relationship Id="rId37" Type="http://schemas.openxmlformats.org/officeDocument/2006/relationships/slide" Target="slide28.xml"/><Relationship Id="rId40" Type="http://schemas.openxmlformats.org/officeDocument/2006/relationships/image" Target="../media/image8.png"/><Relationship Id="rId45" Type="http://schemas.openxmlformats.org/officeDocument/2006/relationships/image" Target="../media/image53.png"/><Relationship Id="rId53" Type="http://schemas.openxmlformats.org/officeDocument/2006/relationships/image" Target="../media/image41.svg"/><Relationship Id="rId5" Type="http://schemas.openxmlformats.org/officeDocument/2006/relationships/customXml" Target="../../customXml/item605.xml"/><Relationship Id="rId19" Type="http://schemas.openxmlformats.org/officeDocument/2006/relationships/customXml" Target="../../customXml/item37.xml"/><Relationship Id="rId4" Type="http://schemas.openxmlformats.org/officeDocument/2006/relationships/customXml" Target="../../customXml/item615.xml"/><Relationship Id="rId9" Type="http://schemas.openxmlformats.org/officeDocument/2006/relationships/customXml" Target="../../customXml/item1352.xml"/><Relationship Id="rId14" Type="http://schemas.openxmlformats.org/officeDocument/2006/relationships/customXml" Target="../../customXml/item1127.xml"/><Relationship Id="rId22" Type="http://schemas.openxmlformats.org/officeDocument/2006/relationships/customXml" Target="../../customXml/item1125.xml"/><Relationship Id="rId27" Type="http://schemas.openxmlformats.org/officeDocument/2006/relationships/image" Target="../media/image1.png"/><Relationship Id="rId30" Type="http://schemas.openxmlformats.org/officeDocument/2006/relationships/image" Target="../media/image4.png"/><Relationship Id="rId35" Type="http://schemas.openxmlformats.org/officeDocument/2006/relationships/image" Target="../media/image36.png"/><Relationship Id="rId43" Type="http://schemas.openxmlformats.org/officeDocument/2006/relationships/image" Target="../media/image51.png"/><Relationship Id="rId48" Type="http://schemas.openxmlformats.org/officeDocument/2006/relationships/image" Target="../media/image56.png"/><Relationship Id="rId56" Type="http://schemas.openxmlformats.org/officeDocument/2006/relationships/slide" Target="slide24.xml"/><Relationship Id="rId8" Type="http://schemas.openxmlformats.org/officeDocument/2006/relationships/customXml" Target="../../customXml/item1014.xml"/><Relationship Id="rId51" Type="http://schemas.openxmlformats.org/officeDocument/2006/relationships/image" Target="../media/image21.svg"/><Relationship Id="rId3" Type="http://schemas.openxmlformats.org/officeDocument/2006/relationships/customXml" Target="../../customXml/item1263.xml"/><Relationship Id="rId12" Type="http://schemas.openxmlformats.org/officeDocument/2006/relationships/customXml" Target="../../customXml/item190.xml"/><Relationship Id="rId17" Type="http://schemas.openxmlformats.org/officeDocument/2006/relationships/customXml" Target="../../customXml/item255.xml"/><Relationship Id="rId25" Type="http://schemas.openxmlformats.org/officeDocument/2006/relationships/customXml" Target="../../customXml/item32.xml"/><Relationship Id="rId33" Type="http://schemas.openxmlformats.org/officeDocument/2006/relationships/image" Target="../media/image7.png"/><Relationship Id="rId38" Type="http://schemas.openxmlformats.org/officeDocument/2006/relationships/image" Target="../media/image62.png"/><Relationship Id="rId46" Type="http://schemas.openxmlformats.org/officeDocument/2006/relationships/image" Target="../media/image54.png"/><Relationship Id="rId20" Type="http://schemas.openxmlformats.org/officeDocument/2006/relationships/customXml" Target="../../customXml/item894.xml"/><Relationship Id="rId41" Type="http://schemas.openxmlformats.org/officeDocument/2006/relationships/image" Target="../media/image9.svg"/><Relationship Id="rId54" Type="http://schemas.openxmlformats.org/officeDocument/2006/relationships/image" Target="../media/image42.png"/><Relationship Id="rId1" Type="http://schemas.openxmlformats.org/officeDocument/2006/relationships/customXml" Target="../../customXml/item638.xml"/><Relationship Id="rId6" Type="http://schemas.openxmlformats.org/officeDocument/2006/relationships/customXml" Target="../../customXml/item493.xml"/><Relationship Id="rId15" Type="http://schemas.openxmlformats.org/officeDocument/2006/relationships/customXml" Target="../../customXml/item221.xml"/><Relationship Id="rId23" Type="http://schemas.openxmlformats.org/officeDocument/2006/relationships/customXml" Target="../../customXml/item46.xml"/><Relationship Id="rId28" Type="http://schemas.openxmlformats.org/officeDocument/2006/relationships/image" Target="../media/image2.png"/><Relationship Id="rId36" Type="http://schemas.openxmlformats.org/officeDocument/2006/relationships/image" Target="../media/image37.svg"/><Relationship Id="rId49" Type="http://schemas.openxmlformats.org/officeDocument/2006/relationships/image" Target="../media/image57.png"/><Relationship Id="rId57" Type="http://schemas.openxmlformats.org/officeDocument/2006/relationships/slide" Target="slide26.xml"/><Relationship Id="rId10" Type="http://schemas.openxmlformats.org/officeDocument/2006/relationships/customXml" Target="../../customXml/item196.xml"/><Relationship Id="rId31" Type="http://schemas.openxmlformats.org/officeDocument/2006/relationships/image" Target="../media/image5.png"/><Relationship Id="rId44" Type="http://schemas.openxmlformats.org/officeDocument/2006/relationships/image" Target="../media/image52.png"/><Relationship Id="rId52" Type="http://schemas.openxmlformats.org/officeDocument/2006/relationships/image" Target="../media/image40.png"/></Relationships>
</file>

<file path=ppt/slides/_rels/slide26.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52.png"/><Relationship Id="rId3" Type="http://schemas.openxmlformats.org/officeDocument/2006/relationships/customXml" Target="../../customXml/item506.xml"/><Relationship Id="rId21" Type="http://schemas.openxmlformats.org/officeDocument/2006/relationships/image" Target="../media/image7.png"/><Relationship Id="rId7" Type="http://schemas.openxmlformats.org/officeDocument/2006/relationships/customXml" Target="../../customXml/item195.xml"/><Relationship Id="rId12" Type="http://schemas.openxmlformats.org/officeDocument/2006/relationships/customXml" Target="../../customXml/item1016.xml"/><Relationship Id="rId17" Type="http://schemas.openxmlformats.org/officeDocument/2006/relationships/image" Target="../media/image3.png"/><Relationship Id="rId25" Type="http://schemas.openxmlformats.org/officeDocument/2006/relationships/image" Target="../media/image51.png"/><Relationship Id="rId33" Type="http://schemas.openxmlformats.org/officeDocument/2006/relationships/image" Target="../media/image64.png"/><Relationship Id="rId2" Type="http://schemas.openxmlformats.org/officeDocument/2006/relationships/customXml" Target="../../customXml/item956.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5.png"/><Relationship Id="rId1" Type="http://schemas.openxmlformats.org/officeDocument/2006/relationships/customXml" Target="../../customXml/item67.xml"/><Relationship Id="rId6" Type="http://schemas.openxmlformats.org/officeDocument/2006/relationships/customXml" Target="../../customXml/item1172.xml"/><Relationship Id="rId11" Type="http://schemas.openxmlformats.org/officeDocument/2006/relationships/customXml" Target="../../customXml/item1229.xml"/><Relationship Id="rId24" Type="http://schemas.openxmlformats.org/officeDocument/2006/relationships/image" Target="../media/image50.png"/><Relationship Id="rId32" Type="http://schemas.openxmlformats.org/officeDocument/2006/relationships/slide" Target="slide23.xml"/><Relationship Id="rId5" Type="http://schemas.openxmlformats.org/officeDocument/2006/relationships/customXml" Target="../../customXml/item934.xml"/><Relationship Id="rId15" Type="http://schemas.openxmlformats.org/officeDocument/2006/relationships/image" Target="../media/image1.png"/><Relationship Id="rId23" Type="http://schemas.openxmlformats.org/officeDocument/2006/relationships/image" Target="../media/image37.svg"/><Relationship Id="rId28" Type="http://schemas.openxmlformats.org/officeDocument/2006/relationships/image" Target="../media/image54.png"/><Relationship Id="rId10" Type="http://schemas.openxmlformats.org/officeDocument/2006/relationships/customXml" Target="../../customXml/item1169.xml"/><Relationship Id="rId19" Type="http://schemas.openxmlformats.org/officeDocument/2006/relationships/image" Target="../media/image5.png"/><Relationship Id="rId31" Type="http://schemas.openxmlformats.org/officeDocument/2006/relationships/image" Target="../media/image57.png"/><Relationship Id="rId4" Type="http://schemas.openxmlformats.org/officeDocument/2006/relationships/customXml" Target="../../customXml/item75.xml"/><Relationship Id="rId9" Type="http://schemas.openxmlformats.org/officeDocument/2006/relationships/customXml" Target="../../customXml/item52.xml"/><Relationship Id="rId14" Type="http://schemas.openxmlformats.org/officeDocument/2006/relationships/notesSlide" Target="../notesSlides/notesSlide22.xml"/><Relationship Id="rId22" Type="http://schemas.openxmlformats.org/officeDocument/2006/relationships/image" Target="../media/image36.png"/><Relationship Id="rId27" Type="http://schemas.openxmlformats.org/officeDocument/2006/relationships/image" Target="../media/image53.png"/><Relationship Id="rId30" Type="http://schemas.openxmlformats.org/officeDocument/2006/relationships/image" Target="../media/image56.png"/><Relationship Id="rId8" Type="http://schemas.openxmlformats.org/officeDocument/2006/relationships/customXml" Target="../../customXml/item932.xml"/></Relationships>
</file>

<file path=ppt/slides/_rels/slide27.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4.png"/><Relationship Id="rId3" Type="http://schemas.openxmlformats.org/officeDocument/2006/relationships/customXml" Target="../../customXml/item837.xml"/><Relationship Id="rId21" Type="http://schemas.openxmlformats.org/officeDocument/2006/relationships/slide" Target="slide28.xml"/><Relationship Id="rId34" Type="http://schemas.openxmlformats.org/officeDocument/2006/relationships/image" Target="../media/image60.png"/><Relationship Id="rId7" Type="http://schemas.openxmlformats.org/officeDocument/2006/relationships/customXml" Target="../../customXml/item1381.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3.png"/><Relationship Id="rId33" Type="http://schemas.openxmlformats.org/officeDocument/2006/relationships/image" Target="../media/image59.svg"/><Relationship Id="rId2" Type="http://schemas.openxmlformats.org/officeDocument/2006/relationships/customXml" Target="../../customXml/item1382.xml"/><Relationship Id="rId16" Type="http://schemas.openxmlformats.org/officeDocument/2006/relationships/image" Target="../media/image5.png"/><Relationship Id="rId20" Type="http://schemas.openxmlformats.org/officeDocument/2006/relationships/image" Target="../media/image37.svg"/><Relationship Id="rId29" Type="http://schemas.openxmlformats.org/officeDocument/2006/relationships/image" Target="../media/image57.png"/><Relationship Id="rId1" Type="http://schemas.openxmlformats.org/officeDocument/2006/relationships/customXml" Target="../../customXml/item810.xml"/><Relationship Id="rId6" Type="http://schemas.openxmlformats.org/officeDocument/2006/relationships/customXml" Target="../../customXml/item271.xml"/><Relationship Id="rId11" Type="http://schemas.openxmlformats.org/officeDocument/2006/relationships/notesSlide" Target="../notesSlides/notesSlide23.xml"/><Relationship Id="rId24" Type="http://schemas.openxmlformats.org/officeDocument/2006/relationships/image" Target="../media/image52.png"/><Relationship Id="rId32" Type="http://schemas.openxmlformats.org/officeDocument/2006/relationships/image" Target="../media/image58.png"/><Relationship Id="rId5" Type="http://schemas.openxmlformats.org/officeDocument/2006/relationships/customXml" Target="../../customXml/item864.xml"/><Relationship Id="rId15" Type="http://schemas.openxmlformats.org/officeDocument/2006/relationships/image" Target="../media/image4.png"/><Relationship Id="rId23" Type="http://schemas.openxmlformats.org/officeDocument/2006/relationships/image" Target="../media/image51.png"/><Relationship Id="rId28" Type="http://schemas.openxmlformats.org/officeDocument/2006/relationships/image" Target="../media/image56.png"/><Relationship Id="rId10" Type="http://schemas.openxmlformats.org/officeDocument/2006/relationships/slideLayout" Target="../slideLayouts/slideLayout1.xml"/><Relationship Id="rId19" Type="http://schemas.openxmlformats.org/officeDocument/2006/relationships/image" Target="../media/image36.png"/><Relationship Id="rId31" Type="http://schemas.openxmlformats.org/officeDocument/2006/relationships/image" Target="../media/image9.svg"/><Relationship Id="rId4" Type="http://schemas.openxmlformats.org/officeDocument/2006/relationships/customXml" Target="../../customXml/item718.xml"/><Relationship Id="rId9" Type="http://schemas.openxmlformats.org/officeDocument/2006/relationships/customXml" Target="../../customXml/item158.xml"/><Relationship Id="rId14" Type="http://schemas.openxmlformats.org/officeDocument/2006/relationships/image" Target="../media/image3.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8.png"/><Relationship Id="rId35" Type="http://schemas.openxmlformats.org/officeDocument/2006/relationships/image" Target="../media/image61.svg"/><Relationship Id="rId8" Type="http://schemas.openxmlformats.org/officeDocument/2006/relationships/customXml" Target="../../customXml/item1266.xml"/></Relationships>
</file>

<file path=ppt/slides/_rels/slide28.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6.png"/><Relationship Id="rId39" Type="http://schemas.openxmlformats.org/officeDocument/2006/relationships/image" Target="../media/image59.svg"/><Relationship Id="rId21" Type="http://schemas.openxmlformats.org/officeDocument/2006/relationships/image" Target="../media/image51.png"/><Relationship Id="rId34" Type="http://schemas.openxmlformats.org/officeDocument/2006/relationships/image" Target="../media/image37.svg"/><Relationship Id="rId7" Type="http://schemas.openxmlformats.org/officeDocument/2006/relationships/customXml" Target="../../customXml/item1142.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5.png"/><Relationship Id="rId33" Type="http://schemas.openxmlformats.org/officeDocument/2006/relationships/image" Target="../media/image36.png"/><Relationship Id="rId38" Type="http://schemas.openxmlformats.org/officeDocument/2006/relationships/image" Target="../media/image58.png"/><Relationship Id="rId2" Type="http://schemas.openxmlformats.org/officeDocument/2006/relationships/customXml" Target="../../customXml/item856.xml"/><Relationship Id="rId16" Type="http://schemas.openxmlformats.org/officeDocument/2006/relationships/image" Target="../media/image5.png"/><Relationship Id="rId20" Type="http://schemas.openxmlformats.org/officeDocument/2006/relationships/image" Target="../media/image50.png"/><Relationship Id="rId29" Type="http://schemas.openxmlformats.org/officeDocument/2006/relationships/image" Target="../media/image9.svg"/><Relationship Id="rId1" Type="http://schemas.openxmlformats.org/officeDocument/2006/relationships/customXml" Target="../../customXml/item1154.xml"/><Relationship Id="rId6" Type="http://schemas.openxmlformats.org/officeDocument/2006/relationships/customXml" Target="../../customXml/item1444.xml"/><Relationship Id="rId11" Type="http://schemas.openxmlformats.org/officeDocument/2006/relationships/notesSlide" Target="../notesSlides/notesSlide24.xml"/><Relationship Id="rId24" Type="http://schemas.openxmlformats.org/officeDocument/2006/relationships/image" Target="../media/image54.png"/><Relationship Id="rId32" Type="http://schemas.openxmlformats.org/officeDocument/2006/relationships/image" Target="../media/image66.svg"/><Relationship Id="rId37" Type="http://schemas.openxmlformats.org/officeDocument/2006/relationships/image" Target="../media/image68.svg"/><Relationship Id="rId5" Type="http://schemas.openxmlformats.org/officeDocument/2006/relationships/customXml" Target="../../customXml/item709.xml"/><Relationship Id="rId15" Type="http://schemas.openxmlformats.org/officeDocument/2006/relationships/image" Target="../media/image4.png"/><Relationship Id="rId23" Type="http://schemas.openxmlformats.org/officeDocument/2006/relationships/image" Target="../media/image53.png"/><Relationship Id="rId28" Type="http://schemas.openxmlformats.org/officeDocument/2006/relationships/image" Target="../media/image8.png"/><Relationship Id="rId36" Type="http://schemas.openxmlformats.org/officeDocument/2006/relationships/image" Target="../media/image67.png"/><Relationship Id="rId10" Type="http://schemas.openxmlformats.org/officeDocument/2006/relationships/slideLayout" Target="../slideLayouts/slideLayout1.xml"/><Relationship Id="rId19" Type="http://schemas.openxmlformats.org/officeDocument/2006/relationships/slide" Target="slide31.xml"/><Relationship Id="rId31" Type="http://schemas.openxmlformats.org/officeDocument/2006/relationships/image" Target="../media/image65.png"/><Relationship Id="rId4" Type="http://schemas.openxmlformats.org/officeDocument/2006/relationships/customXml" Target="../../customXml/item101.xml"/><Relationship Id="rId9" Type="http://schemas.openxmlformats.org/officeDocument/2006/relationships/customXml" Target="../../customXml/item928.xml"/><Relationship Id="rId14" Type="http://schemas.openxmlformats.org/officeDocument/2006/relationships/image" Target="../media/image3.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slide" Target="slide29.xml"/><Relationship Id="rId35" Type="http://schemas.openxmlformats.org/officeDocument/2006/relationships/slide" Target="slide30.xml"/><Relationship Id="rId8" Type="http://schemas.openxmlformats.org/officeDocument/2006/relationships/customXml" Target="../../customXml/item151.xml"/><Relationship Id="rId3" Type="http://schemas.openxmlformats.org/officeDocument/2006/relationships/customXml" Target="../../customXml/item938.xml"/></Relationships>
</file>

<file path=ppt/slides/_rels/slide29.xml.rels><?xml version="1.0" encoding="UTF-8" standalone="yes"?>
<Relationships xmlns="http://schemas.openxmlformats.org/package/2006/relationships"><Relationship Id="rId13" Type="http://schemas.openxmlformats.org/officeDocument/2006/relationships/customXml" Target="../../customXml/item1289.xml"/><Relationship Id="rId18" Type="http://schemas.openxmlformats.org/officeDocument/2006/relationships/notesSlide" Target="../notesSlides/notesSlide25.xml"/><Relationship Id="rId26" Type="http://schemas.openxmlformats.org/officeDocument/2006/relationships/slide" Target="slide31.xml"/><Relationship Id="rId39" Type="http://schemas.openxmlformats.org/officeDocument/2006/relationships/image" Target="../media/image66.svg"/><Relationship Id="rId21" Type="http://schemas.openxmlformats.org/officeDocument/2006/relationships/image" Target="../media/image3.png"/><Relationship Id="rId34" Type="http://schemas.openxmlformats.org/officeDocument/2006/relationships/image" Target="../media/image57.png"/><Relationship Id="rId42" Type="http://schemas.openxmlformats.org/officeDocument/2006/relationships/slide" Target="slide30.xml"/><Relationship Id="rId47" Type="http://schemas.openxmlformats.org/officeDocument/2006/relationships/image" Target="../media/image70.svg"/><Relationship Id="rId7" Type="http://schemas.openxmlformats.org/officeDocument/2006/relationships/customXml" Target="../../customXml/item1269.xml"/><Relationship Id="rId2" Type="http://schemas.openxmlformats.org/officeDocument/2006/relationships/customXml" Target="../../customXml/item348.xml"/><Relationship Id="rId16" Type="http://schemas.openxmlformats.org/officeDocument/2006/relationships/customXml" Target="../../customXml/item205.xml"/><Relationship Id="rId29" Type="http://schemas.openxmlformats.org/officeDocument/2006/relationships/image" Target="../media/image52.png"/><Relationship Id="rId1" Type="http://schemas.openxmlformats.org/officeDocument/2006/relationships/customXml" Target="../../customXml/item676.xml"/><Relationship Id="rId6" Type="http://schemas.openxmlformats.org/officeDocument/2006/relationships/customXml" Target="../../customXml/item264.xml"/><Relationship Id="rId11" Type="http://schemas.openxmlformats.org/officeDocument/2006/relationships/customXml" Target="../../customXml/item519.xml"/><Relationship Id="rId24" Type="http://schemas.openxmlformats.org/officeDocument/2006/relationships/image" Target="../media/image6.png"/><Relationship Id="rId32" Type="http://schemas.openxmlformats.org/officeDocument/2006/relationships/image" Target="../media/image55.png"/><Relationship Id="rId37" Type="http://schemas.openxmlformats.org/officeDocument/2006/relationships/slide" Target="slide29.xml"/><Relationship Id="rId40" Type="http://schemas.openxmlformats.org/officeDocument/2006/relationships/image" Target="../media/image36.png"/><Relationship Id="rId45" Type="http://schemas.openxmlformats.org/officeDocument/2006/relationships/slide" Target="slide28.xml"/><Relationship Id="rId5" Type="http://schemas.openxmlformats.org/officeDocument/2006/relationships/customXml" Target="../../customXml/item971.xml"/><Relationship Id="rId15" Type="http://schemas.openxmlformats.org/officeDocument/2006/relationships/customXml" Target="../../customXml/item677.xml"/><Relationship Id="rId23" Type="http://schemas.openxmlformats.org/officeDocument/2006/relationships/image" Target="../media/image5.png"/><Relationship Id="rId28" Type="http://schemas.openxmlformats.org/officeDocument/2006/relationships/image" Target="../media/image51.png"/><Relationship Id="rId36" Type="http://schemas.openxmlformats.org/officeDocument/2006/relationships/image" Target="../media/image9.svg"/><Relationship Id="rId10" Type="http://schemas.openxmlformats.org/officeDocument/2006/relationships/customXml" Target="../../customXml/item1302.xml"/><Relationship Id="rId19" Type="http://schemas.openxmlformats.org/officeDocument/2006/relationships/image" Target="../media/image1.png"/><Relationship Id="rId31" Type="http://schemas.openxmlformats.org/officeDocument/2006/relationships/image" Target="../media/image54.png"/><Relationship Id="rId44" Type="http://schemas.openxmlformats.org/officeDocument/2006/relationships/image" Target="../media/image68.svg"/><Relationship Id="rId4" Type="http://schemas.openxmlformats.org/officeDocument/2006/relationships/customXml" Target="../../customXml/item1440.xml"/><Relationship Id="rId9" Type="http://schemas.openxmlformats.org/officeDocument/2006/relationships/customXml" Target="../../customXml/item933.xml"/><Relationship Id="rId14" Type="http://schemas.openxmlformats.org/officeDocument/2006/relationships/customXml" Target="../../customXml/item1159.xml"/><Relationship Id="rId22" Type="http://schemas.openxmlformats.org/officeDocument/2006/relationships/image" Target="../media/image4.png"/><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8.png"/><Relationship Id="rId43" Type="http://schemas.openxmlformats.org/officeDocument/2006/relationships/image" Target="../media/image67.png"/><Relationship Id="rId48" Type="http://schemas.openxmlformats.org/officeDocument/2006/relationships/image" Target="../media/image71.png"/><Relationship Id="rId8" Type="http://schemas.openxmlformats.org/officeDocument/2006/relationships/customXml" Target="../../customXml/item65.xml"/><Relationship Id="rId3" Type="http://schemas.openxmlformats.org/officeDocument/2006/relationships/customXml" Target="../../customXml/item135.xml"/><Relationship Id="rId12" Type="http://schemas.openxmlformats.org/officeDocument/2006/relationships/customXml" Target="../../customXml/item1364.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6.png"/><Relationship Id="rId38" Type="http://schemas.openxmlformats.org/officeDocument/2006/relationships/image" Target="../media/image65.png"/><Relationship Id="rId46" Type="http://schemas.openxmlformats.org/officeDocument/2006/relationships/image" Target="../media/image69.png"/><Relationship Id="rId20" Type="http://schemas.openxmlformats.org/officeDocument/2006/relationships/image" Target="../media/image2.png"/><Relationship Id="rId41" Type="http://schemas.openxmlformats.org/officeDocument/2006/relationships/image" Target="../media/image37.sv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1160.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671.xml"/><Relationship Id="rId16" Type="http://schemas.openxmlformats.org/officeDocument/2006/relationships/image" Target="../media/image9.svg"/><Relationship Id="rId1" Type="http://schemas.openxmlformats.org/officeDocument/2006/relationships/customXml" Target="../../customXml/item919.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customXml" Target="../../customXml/item516.xml"/><Relationship Id="rId18" Type="http://schemas.openxmlformats.org/officeDocument/2006/relationships/customXml" Target="../../customXml/item1202.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53.png"/><Relationship Id="rId42" Type="http://schemas.openxmlformats.org/officeDocument/2006/relationships/image" Target="../media/image65.png"/><Relationship Id="rId47" Type="http://schemas.openxmlformats.org/officeDocument/2006/relationships/image" Target="../media/image68.svg"/><Relationship Id="rId50" Type="http://schemas.openxmlformats.org/officeDocument/2006/relationships/image" Target="../media/image25.svg"/><Relationship Id="rId7" Type="http://schemas.openxmlformats.org/officeDocument/2006/relationships/customXml" Target="../../customXml/item427.xml"/><Relationship Id="rId2" Type="http://schemas.openxmlformats.org/officeDocument/2006/relationships/customXml" Target="../../customXml/item263.xml"/><Relationship Id="rId16" Type="http://schemas.openxmlformats.org/officeDocument/2006/relationships/customXml" Target="../../customXml/item354.xml"/><Relationship Id="rId29" Type="http://schemas.openxmlformats.org/officeDocument/2006/relationships/image" Target="../media/image7.png"/><Relationship Id="rId11" Type="http://schemas.openxmlformats.org/officeDocument/2006/relationships/customXml" Target="../../customXml/item695.xml"/><Relationship Id="rId24" Type="http://schemas.openxmlformats.org/officeDocument/2006/relationships/image" Target="../media/image2.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9.svg"/><Relationship Id="rId45" Type="http://schemas.openxmlformats.org/officeDocument/2006/relationships/image" Target="../media/image37.svg"/><Relationship Id="rId53" Type="http://schemas.openxmlformats.org/officeDocument/2006/relationships/image" Target="../media/image22.png"/><Relationship Id="rId5" Type="http://schemas.openxmlformats.org/officeDocument/2006/relationships/customXml" Target="../../customXml/item1117.xml"/><Relationship Id="rId10" Type="http://schemas.openxmlformats.org/officeDocument/2006/relationships/customXml" Target="../../customXml/item725.xml"/><Relationship Id="rId19" Type="http://schemas.openxmlformats.org/officeDocument/2006/relationships/customXml" Target="../../customXml/item561.xml"/><Relationship Id="rId31" Type="http://schemas.openxmlformats.org/officeDocument/2006/relationships/image" Target="../media/image50.png"/><Relationship Id="rId44" Type="http://schemas.openxmlformats.org/officeDocument/2006/relationships/image" Target="../media/image36.png"/><Relationship Id="rId52" Type="http://schemas.openxmlformats.org/officeDocument/2006/relationships/image" Target="../media/image47.svg"/><Relationship Id="rId4" Type="http://schemas.openxmlformats.org/officeDocument/2006/relationships/customXml" Target="../../customXml/item582.xml"/><Relationship Id="rId9" Type="http://schemas.openxmlformats.org/officeDocument/2006/relationships/customXml" Target="../../customXml/item1417.xml"/><Relationship Id="rId14" Type="http://schemas.openxmlformats.org/officeDocument/2006/relationships/customXml" Target="../../customXml/item1095.xml"/><Relationship Id="rId22" Type="http://schemas.openxmlformats.org/officeDocument/2006/relationships/notesSlide" Target="../notesSlides/notesSlide26.xml"/><Relationship Id="rId27" Type="http://schemas.openxmlformats.org/officeDocument/2006/relationships/image" Target="../media/image5.png"/><Relationship Id="rId30" Type="http://schemas.openxmlformats.org/officeDocument/2006/relationships/slide" Target="slide31.xml"/><Relationship Id="rId35" Type="http://schemas.openxmlformats.org/officeDocument/2006/relationships/image" Target="../media/image54.png"/><Relationship Id="rId43" Type="http://schemas.openxmlformats.org/officeDocument/2006/relationships/image" Target="../media/image66.svg"/><Relationship Id="rId48" Type="http://schemas.openxmlformats.org/officeDocument/2006/relationships/slide" Target="slide28.xml"/><Relationship Id="rId8" Type="http://schemas.openxmlformats.org/officeDocument/2006/relationships/customXml" Target="../../customXml/item413.xml"/><Relationship Id="rId51" Type="http://schemas.openxmlformats.org/officeDocument/2006/relationships/image" Target="../media/image46.png"/><Relationship Id="rId3" Type="http://schemas.openxmlformats.org/officeDocument/2006/relationships/customXml" Target="../../customXml/item351.xml"/><Relationship Id="rId12" Type="http://schemas.openxmlformats.org/officeDocument/2006/relationships/customXml" Target="../../customXml/item723.xml"/><Relationship Id="rId17" Type="http://schemas.openxmlformats.org/officeDocument/2006/relationships/customXml" Target="../../customXml/item1078.xml"/><Relationship Id="rId25" Type="http://schemas.openxmlformats.org/officeDocument/2006/relationships/image" Target="../media/image3.png"/><Relationship Id="rId33" Type="http://schemas.openxmlformats.org/officeDocument/2006/relationships/image" Target="../media/image52.png"/><Relationship Id="rId38" Type="http://schemas.openxmlformats.org/officeDocument/2006/relationships/image" Target="../media/image57.png"/><Relationship Id="rId46" Type="http://schemas.openxmlformats.org/officeDocument/2006/relationships/image" Target="../media/image67.png"/><Relationship Id="rId20" Type="http://schemas.openxmlformats.org/officeDocument/2006/relationships/customXml" Target="../../customXml/item1170.xml"/><Relationship Id="rId41" Type="http://schemas.openxmlformats.org/officeDocument/2006/relationships/slide" Target="slide29.xml"/><Relationship Id="rId54" Type="http://schemas.openxmlformats.org/officeDocument/2006/relationships/image" Target="../media/image23.svg"/><Relationship Id="rId1" Type="http://schemas.openxmlformats.org/officeDocument/2006/relationships/customXml" Target="../../customXml/item622.xml"/><Relationship Id="rId6" Type="http://schemas.openxmlformats.org/officeDocument/2006/relationships/customXml" Target="../../customXml/item313.xml"/><Relationship Id="rId15" Type="http://schemas.openxmlformats.org/officeDocument/2006/relationships/customXml" Target="../../customXml/item539.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5.png"/><Relationship Id="rId49"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59.svg"/><Relationship Id="rId3" Type="http://schemas.openxmlformats.org/officeDocument/2006/relationships/customXml" Target="../../customXml/item874.xml"/><Relationship Id="rId21" Type="http://schemas.openxmlformats.org/officeDocument/2006/relationships/image" Target="../media/image65.png"/><Relationship Id="rId7" Type="http://schemas.openxmlformats.org/officeDocument/2006/relationships/customXml" Target="../../customXml/item755.xml"/><Relationship Id="rId12" Type="http://schemas.openxmlformats.org/officeDocument/2006/relationships/image" Target="../media/image3.png"/><Relationship Id="rId17" Type="http://schemas.openxmlformats.org/officeDocument/2006/relationships/slide" Target="slide32.xml"/><Relationship Id="rId25" Type="http://schemas.openxmlformats.org/officeDocument/2006/relationships/image" Target="../media/image58.png"/><Relationship Id="rId2" Type="http://schemas.openxmlformats.org/officeDocument/2006/relationships/customXml" Target="../../customXml/item1397.xml"/><Relationship Id="rId16" Type="http://schemas.openxmlformats.org/officeDocument/2006/relationships/image" Target="../media/image7.png"/><Relationship Id="rId20" Type="http://schemas.openxmlformats.org/officeDocument/2006/relationships/slide" Target="slide29.xml"/><Relationship Id="rId1" Type="http://schemas.openxmlformats.org/officeDocument/2006/relationships/customXml" Target="../../customXml/item268.xml"/><Relationship Id="rId6" Type="http://schemas.openxmlformats.org/officeDocument/2006/relationships/customXml" Target="../../customXml/item511.xml"/><Relationship Id="rId11" Type="http://schemas.openxmlformats.org/officeDocument/2006/relationships/image" Target="../media/image2.png"/><Relationship Id="rId24" Type="http://schemas.openxmlformats.org/officeDocument/2006/relationships/image" Target="../media/image37.svg"/><Relationship Id="rId5" Type="http://schemas.openxmlformats.org/officeDocument/2006/relationships/customXml" Target="../../customXml/item552.xml"/><Relationship Id="rId15" Type="http://schemas.openxmlformats.org/officeDocument/2006/relationships/image" Target="../media/image6.png"/><Relationship Id="rId23" Type="http://schemas.openxmlformats.org/officeDocument/2006/relationships/image" Target="../media/image36.pn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424.xml"/><Relationship Id="rId9" Type="http://schemas.openxmlformats.org/officeDocument/2006/relationships/notesSlide" Target="../notesSlides/notesSlide27.xml"/><Relationship Id="rId14" Type="http://schemas.openxmlformats.org/officeDocument/2006/relationships/image" Target="../media/image5.png"/><Relationship Id="rId22" Type="http://schemas.openxmlformats.org/officeDocument/2006/relationships/image" Target="../media/image66.svg"/></Relationships>
</file>

<file path=ppt/slides/_rels/slide32.xml.rels><?xml version="1.0" encoding="UTF-8" standalone="yes"?>
<Relationships xmlns="http://schemas.openxmlformats.org/package/2006/relationships"><Relationship Id="rId13" Type="http://schemas.openxmlformats.org/officeDocument/2006/relationships/customXml" Target="../../customXml/item278.xml"/><Relationship Id="rId18" Type="http://schemas.openxmlformats.org/officeDocument/2006/relationships/customXml" Target="../../customXml/item306.xml"/><Relationship Id="rId26" Type="http://schemas.openxmlformats.org/officeDocument/2006/relationships/image" Target="../media/image2.png"/><Relationship Id="rId39" Type="http://schemas.openxmlformats.org/officeDocument/2006/relationships/image" Target="../media/image37.svg"/><Relationship Id="rId21" Type="http://schemas.openxmlformats.org/officeDocument/2006/relationships/customXml" Target="../../customXml/item1282.xml"/><Relationship Id="rId34" Type="http://schemas.openxmlformats.org/officeDocument/2006/relationships/image" Target="../media/image9.svg"/><Relationship Id="rId42" Type="http://schemas.openxmlformats.org/officeDocument/2006/relationships/image" Target="../media/image58.png"/><Relationship Id="rId7" Type="http://schemas.openxmlformats.org/officeDocument/2006/relationships/customXml" Target="../../customXml/item1193.xml"/><Relationship Id="rId2" Type="http://schemas.openxmlformats.org/officeDocument/2006/relationships/customXml" Target="../../customXml/item280.xml"/><Relationship Id="rId16" Type="http://schemas.openxmlformats.org/officeDocument/2006/relationships/customXml" Target="../../customXml/item1365.xml"/><Relationship Id="rId20" Type="http://schemas.openxmlformats.org/officeDocument/2006/relationships/customXml" Target="../../customXml/item879.xml"/><Relationship Id="rId29" Type="http://schemas.openxmlformats.org/officeDocument/2006/relationships/image" Target="../media/image5.png"/><Relationship Id="rId41" Type="http://schemas.openxmlformats.org/officeDocument/2006/relationships/image" Target="../media/image11.svg"/><Relationship Id="rId1" Type="http://schemas.openxmlformats.org/officeDocument/2006/relationships/customXml" Target="../../customXml/item1218.xml"/><Relationship Id="rId6" Type="http://schemas.openxmlformats.org/officeDocument/2006/relationships/customXml" Target="../../customXml/item256.xml"/><Relationship Id="rId11" Type="http://schemas.openxmlformats.org/officeDocument/2006/relationships/customXml" Target="../../customXml/item1140.xml"/><Relationship Id="rId24" Type="http://schemas.openxmlformats.org/officeDocument/2006/relationships/notesSlide" Target="../notesSlides/notesSlide28.xml"/><Relationship Id="rId32" Type="http://schemas.openxmlformats.org/officeDocument/2006/relationships/slide" Target="slide33.xml"/><Relationship Id="rId37" Type="http://schemas.openxmlformats.org/officeDocument/2006/relationships/image" Target="../media/image66.svg"/><Relationship Id="rId40" Type="http://schemas.openxmlformats.org/officeDocument/2006/relationships/image" Target="../media/image10.png"/><Relationship Id="rId5" Type="http://schemas.openxmlformats.org/officeDocument/2006/relationships/customXml" Target="../../customXml/item1173.xml"/><Relationship Id="rId15" Type="http://schemas.openxmlformats.org/officeDocument/2006/relationships/customXml" Target="../../customXml/item87.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65.png"/><Relationship Id="rId10" Type="http://schemas.openxmlformats.org/officeDocument/2006/relationships/customXml" Target="../../customXml/item97.xml"/><Relationship Id="rId19" Type="http://schemas.openxmlformats.org/officeDocument/2006/relationships/customXml" Target="../../customXml/item1187.xml"/><Relationship Id="rId31" Type="http://schemas.openxmlformats.org/officeDocument/2006/relationships/image" Target="../media/image7.png"/><Relationship Id="rId4" Type="http://schemas.openxmlformats.org/officeDocument/2006/relationships/customXml" Target="../../customXml/item825.xml"/><Relationship Id="rId9" Type="http://schemas.openxmlformats.org/officeDocument/2006/relationships/customXml" Target="../../customXml/item1337.xml"/><Relationship Id="rId14" Type="http://schemas.openxmlformats.org/officeDocument/2006/relationships/customXml" Target="../../customXml/item526.xml"/><Relationship Id="rId22" Type="http://schemas.openxmlformats.org/officeDocument/2006/relationships/customXml" Target="../../customXml/item473.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29.xml"/><Relationship Id="rId43" Type="http://schemas.openxmlformats.org/officeDocument/2006/relationships/image" Target="../media/image59.svg"/><Relationship Id="rId8" Type="http://schemas.openxmlformats.org/officeDocument/2006/relationships/customXml" Target="../../customXml/item1338.xml"/><Relationship Id="rId3" Type="http://schemas.openxmlformats.org/officeDocument/2006/relationships/customXml" Target="../../customXml/item333.xml"/><Relationship Id="rId12" Type="http://schemas.openxmlformats.org/officeDocument/2006/relationships/customXml" Target="../../customXml/item687.xml"/><Relationship Id="rId17" Type="http://schemas.openxmlformats.org/officeDocument/2006/relationships/customXml" Target="../../customXml/item194.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6.png"/></Relationships>
</file>

<file path=ppt/slides/_rels/slide33.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4.xml"/><Relationship Id="rId26" Type="http://schemas.openxmlformats.org/officeDocument/2006/relationships/image" Target="../media/image57.png"/><Relationship Id="rId3" Type="http://schemas.openxmlformats.org/officeDocument/2006/relationships/customXml" Target="../../customXml/item779.xml"/><Relationship Id="rId21" Type="http://schemas.openxmlformats.org/officeDocument/2006/relationships/image" Target="../media/image52.png"/><Relationship Id="rId34" Type="http://schemas.openxmlformats.org/officeDocument/2006/relationships/image" Target="../media/image58.png"/><Relationship Id="rId7" Type="http://schemas.openxmlformats.org/officeDocument/2006/relationships/customXml" Target="../../customXml/item4.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6.png"/><Relationship Id="rId33" Type="http://schemas.openxmlformats.org/officeDocument/2006/relationships/image" Target="../media/image9.svg"/><Relationship Id="rId2" Type="http://schemas.openxmlformats.org/officeDocument/2006/relationships/customXml" Target="../../customXml/item670.xml"/><Relationship Id="rId16" Type="http://schemas.openxmlformats.org/officeDocument/2006/relationships/image" Target="../media/image6.png"/><Relationship Id="rId20" Type="http://schemas.openxmlformats.org/officeDocument/2006/relationships/image" Target="../media/image51.png"/><Relationship Id="rId29" Type="http://schemas.openxmlformats.org/officeDocument/2006/relationships/image" Target="../media/image66.svg"/><Relationship Id="rId1" Type="http://schemas.openxmlformats.org/officeDocument/2006/relationships/customXml" Target="../../customXml/item343.xml"/><Relationship Id="rId6" Type="http://schemas.openxmlformats.org/officeDocument/2006/relationships/customXml" Target="../../customXml/item31.xml"/><Relationship Id="rId11" Type="http://schemas.openxmlformats.org/officeDocument/2006/relationships/image" Target="../media/image1.png"/><Relationship Id="rId24" Type="http://schemas.openxmlformats.org/officeDocument/2006/relationships/image" Target="../media/image55.png"/><Relationship Id="rId32" Type="http://schemas.openxmlformats.org/officeDocument/2006/relationships/image" Target="../media/image8.png"/><Relationship Id="rId5" Type="http://schemas.openxmlformats.org/officeDocument/2006/relationships/customXml" Target="../../customXml/item951.xml"/><Relationship Id="rId15" Type="http://schemas.openxmlformats.org/officeDocument/2006/relationships/image" Target="../media/image5.png"/><Relationship Id="rId23" Type="http://schemas.openxmlformats.org/officeDocument/2006/relationships/image" Target="../media/image54.png"/><Relationship Id="rId28" Type="http://schemas.openxmlformats.org/officeDocument/2006/relationships/image" Target="../media/image65.png"/><Relationship Id="rId10" Type="http://schemas.openxmlformats.org/officeDocument/2006/relationships/notesSlide" Target="../notesSlides/notesSlide29.xml"/><Relationship Id="rId19" Type="http://schemas.openxmlformats.org/officeDocument/2006/relationships/image" Target="../media/image50.png"/><Relationship Id="rId31" Type="http://schemas.openxmlformats.org/officeDocument/2006/relationships/image" Target="../media/image37.svg"/><Relationship Id="rId4" Type="http://schemas.openxmlformats.org/officeDocument/2006/relationships/customXml" Target="../../customXml/item420.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53.png"/><Relationship Id="rId27" Type="http://schemas.openxmlformats.org/officeDocument/2006/relationships/slide" Target="slide29.xml"/><Relationship Id="rId30" Type="http://schemas.openxmlformats.org/officeDocument/2006/relationships/image" Target="../media/image36.png"/><Relationship Id="rId35" Type="http://schemas.openxmlformats.org/officeDocument/2006/relationships/image" Target="../media/image59.svg"/><Relationship Id="rId8" Type="http://schemas.openxmlformats.org/officeDocument/2006/relationships/customXml" Target="../../customXml/item881.xml"/></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1437.xml"/><Relationship Id="rId18" Type="http://schemas.openxmlformats.org/officeDocument/2006/relationships/image" Target="../media/image1.png"/><Relationship Id="rId26" Type="http://schemas.openxmlformats.org/officeDocument/2006/relationships/image" Target="../media/image65.png"/><Relationship Id="rId39" Type="http://schemas.openxmlformats.org/officeDocument/2006/relationships/image" Target="../media/image72.png"/><Relationship Id="rId21" Type="http://schemas.openxmlformats.org/officeDocument/2006/relationships/image" Target="../media/image4.png"/><Relationship Id="rId34" Type="http://schemas.openxmlformats.org/officeDocument/2006/relationships/image" Target="../media/image54.png"/><Relationship Id="rId7" Type="http://schemas.openxmlformats.org/officeDocument/2006/relationships/customXml" Target="../../customXml/item750.xml"/><Relationship Id="rId12" Type="http://schemas.openxmlformats.org/officeDocument/2006/relationships/customXml" Target="../../customXml/item450.xml"/><Relationship Id="rId17" Type="http://schemas.openxmlformats.org/officeDocument/2006/relationships/notesSlide" Target="../notesSlides/notesSlide30.xml"/><Relationship Id="rId25" Type="http://schemas.openxmlformats.org/officeDocument/2006/relationships/slide" Target="slide36.xml"/><Relationship Id="rId33" Type="http://schemas.openxmlformats.org/officeDocument/2006/relationships/image" Target="../media/image53.png"/><Relationship Id="rId38" Type="http://schemas.openxmlformats.org/officeDocument/2006/relationships/slide" Target="slide35.xml"/><Relationship Id="rId2" Type="http://schemas.openxmlformats.org/officeDocument/2006/relationships/customXml" Target="../../customXml/item803.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7.svg"/><Relationship Id="rId1" Type="http://schemas.openxmlformats.org/officeDocument/2006/relationships/customXml" Target="../../customXml/item1424.xml"/><Relationship Id="rId6" Type="http://schemas.openxmlformats.org/officeDocument/2006/relationships/customXml" Target="../../customXml/item952.xml"/><Relationship Id="rId11" Type="http://schemas.openxmlformats.org/officeDocument/2006/relationships/customXml" Target="../../customXml/item620.xml"/><Relationship Id="rId24" Type="http://schemas.openxmlformats.org/officeDocument/2006/relationships/image" Target="../media/image7.png"/><Relationship Id="rId32" Type="http://schemas.openxmlformats.org/officeDocument/2006/relationships/image" Target="../media/image52.png"/><Relationship Id="rId37" Type="http://schemas.openxmlformats.org/officeDocument/2006/relationships/image" Target="../media/image57.png"/><Relationship Id="rId40" Type="http://schemas.openxmlformats.org/officeDocument/2006/relationships/image" Target="../media/image73.svg"/><Relationship Id="rId5" Type="http://schemas.openxmlformats.org/officeDocument/2006/relationships/customXml" Target="../../customXml/item1413.xml"/><Relationship Id="rId15" Type="http://schemas.openxmlformats.org/officeDocument/2006/relationships/customXml" Target="../../customXml/item1063.xml"/><Relationship Id="rId23" Type="http://schemas.openxmlformats.org/officeDocument/2006/relationships/image" Target="../media/image6.png"/><Relationship Id="rId28" Type="http://schemas.openxmlformats.org/officeDocument/2006/relationships/image" Target="../media/image36.png"/><Relationship Id="rId36" Type="http://schemas.openxmlformats.org/officeDocument/2006/relationships/image" Target="../media/image56.png"/><Relationship Id="rId10" Type="http://schemas.openxmlformats.org/officeDocument/2006/relationships/customXml" Target="../../customXml/item326.xml"/><Relationship Id="rId19" Type="http://schemas.openxmlformats.org/officeDocument/2006/relationships/image" Target="../media/image2.png"/><Relationship Id="rId31" Type="http://schemas.openxmlformats.org/officeDocument/2006/relationships/image" Target="../media/image51.png"/><Relationship Id="rId4" Type="http://schemas.openxmlformats.org/officeDocument/2006/relationships/customXml" Target="../../customXml/item1393.xml"/><Relationship Id="rId9" Type="http://schemas.openxmlformats.org/officeDocument/2006/relationships/customXml" Target="../../customXml/item94.xml"/><Relationship Id="rId14" Type="http://schemas.openxmlformats.org/officeDocument/2006/relationships/customXml" Target="../../customXml/item815.xml"/><Relationship Id="rId22" Type="http://schemas.openxmlformats.org/officeDocument/2006/relationships/image" Target="../media/image5.png"/><Relationship Id="rId27" Type="http://schemas.openxmlformats.org/officeDocument/2006/relationships/image" Target="../media/image66.svg"/><Relationship Id="rId30" Type="http://schemas.openxmlformats.org/officeDocument/2006/relationships/image" Target="../media/image50.png"/><Relationship Id="rId35" Type="http://schemas.openxmlformats.org/officeDocument/2006/relationships/image" Target="../media/image55.png"/><Relationship Id="rId8" Type="http://schemas.openxmlformats.org/officeDocument/2006/relationships/customXml" Target="../../customXml/item902.xml"/><Relationship Id="rId3" Type="http://schemas.openxmlformats.org/officeDocument/2006/relationships/customXml" Target="../../customXml/item697.xml"/></Relationships>
</file>

<file path=ppt/slides/_rels/slide35.xml.rels><?xml version="1.0" encoding="UTF-8" standalone="yes"?>
<Relationships xmlns="http://schemas.openxmlformats.org/package/2006/relationships"><Relationship Id="rId13" Type="http://schemas.openxmlformats.org/officeDocument/2006/relationships/customXml" Target="../../customXml/item1335.xml"/><Relationship Id="rId18" Type="http://schemas.openxmlformats.org/officeDocument/2006/relationships/customXml" Target="../../customXml/item1203.xml"/><Relationship Id="rId26" Type="http://schemas.openxmlformats.org/officeDocument/2006/relationships/customXml" Target="../../customXml/item1133.xml"/><Relationship Id="rId39" Type="http://schemas.openxmlformats.org/officeDocument/2006/relationships/image" Target="../media/image65.png"/><Relationship Id="rId21" Type="http://schemas.openxmlformats.org/officeDocument/2006/relationships/customXml" Target="../../customXml/item71.xml"/><Relationship Id="rId34" Type="http://schemas.openxmlformats.org/officeDocument/2006/relationships/image" Target="../media/image3.png"/><Relationship Id="rId42" Type="http://schemas.openxmlformats.org/officeDocument/2006/relationships/image" Target="../media/image37.svg"/><Relationship Id="rId47" Type="http://schemas.openxmlformats.org/officeDocument/2006/relationships/image" Target="../media/image54.png"/><Relationship Id="rId50" Type="http://schemas.openxmlformats.org/officeDocument/2006/relationships/image" Target="../media/image57.png"/><Relationship Id="rId55" Type="http://schemas.openxmlformats.org/officeDocument/2006/relationships/image" Target="../media/image31.svg"/><Relationship Id="rId7" Type="http://schemas.openxmlformats.org/officeDocument/2006/relationships/customXml" Target="../../customXml/item1292.xml"/><Relationship Id="rId2" Type="http://schemas.openxmlformats.org/officeDocument/2006/relationships/customXml" Target="../../customXml/item1304.xml"/><Relationship Id="rId16" Type="http://schemas.openxmlformats.org/officeDocument/2006/relationships/customXml" Target="../../customXml/item807.xml"/><Relationship Id="rId29" Type="http://schemas.openxmlformats.org/officeDocument/2006/relationships/customXml" Target="../../customXml/item520.xml"/><Relationship Id="rId11" Type="http://schemas.openxmlformats.org/officeDocument/2006/relationships/customXml" Target="../../customXml/item1443.xml"/><Relationship Id="rId24" Type="http://schemas.openxmlformats.org/officeDocument/2006/relationships/customXml" Target="../../customXml/item464.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66.svg"/><Relationship Id="rId45" Type="http://schemas.openxmlformats.org/officeDocument/2006/relationships/image" Target="../media/image52.png"/><Relationship Id="rId53" Type="http://schemas.openxmlformats.org/officeDocument/2006/relationships/slide" Target="slide34.xml"/><Relationship Id="rId5" Type="http://schemas.openxmlformats.org/officeDocument/2006/relationships/customXml" Target="../../customXml/item262.xml"/><Relationship Id="rId10" Type="http://schemas.openxmlformats.org/officeDocument/2006/relationships/customXml" Target="../../customXml/item696.xml"/><Relationship Id="rId19" Type="http://schemas.openxmlformats.org/officeDocument/2006/relationships/customXml" Target="../../customXml/item1213.xml"/><Relationship Id="rId31" Type="http://schemas.openxmlformats.org/officeDocument/2006/relationships/notesSlide" Target="../notesSlides/notesSlide31.xml"/><Relationship Id="rId44" Type="http://schemas.openxmlformats.org/officeDocument/2006/relationships/image" Target="../media/image51.png"/><Relationship Id="rId52" Type="http://schemas.openxmlformats.org/officeDocument/2006/relationships/image" Target="../media/image73.svg"/><Relationship Id="rId4" Type="http://schemas.openxmlformats.org/officeDocument/2006/relationships/customXml" Target="../../customXml/item700.xml"/><Relationship Id="rId9" Type="http://schemas.openxmlformats.org/officeDocument/2006/relationships/customXml" Target="../../customXml/item1353.xml"/><Relationship Id="rId14" Type="http://schemas.openxmlformats.org/officeDocument/2006/relationships/customXml" Target="../../customXml/item1032.xml"/><Relationship Id="rId22" Type="http://schemas.openxmlformats.org/officeDocument/2006/relationships/customXml" Target="../../customXml/item400.xml"/><Relationship Id="rId27" Type="http://schemas.openxmlformats.org/officeDocument/2006/relationships/customXml" Target="../../customXml/item33.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50.png"/><Relationship Id="rId48" Type="http://schemas.openxmlformats.org/officeDocument/2006/relationships/image" Target="../media/image55.png"/><Relationship Id="rId8" Type="http://schemas.openxmlformats.org/officeDocument/2006/relationships/customXml" Target="../../customXml/item124.xml"/><Relationship Id="rId51" Type="http://schemas.openxmlformats.org/officeDocument/2006/relationships/image" Target="../media/image72.png"/><Relationship Id="rId3" Type="http://schemas.openxmlformats.org/officeDocument/2006/relationships/customXml" Target="../../customXml/item422.xml"/><Relationship Id="rId12" Type="http://schemas.openxmlformats.org/officeDocument/2006/relationships/customXml" Target="../../customXml/item49.xml"/><Relationship Id="rId17" Type="http://schemas.openxmlformats.org/officeDocument/2006/relationships/customXml" Target="../../customXml/item286.xml"/><Relationship Id="rId25" Type="http://schemas.openxmlformats.org/officeDocument/2006/relationships/customXml" Target="../../customXml/item248.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53.png"/><Relationship Id="rId20" Type="http://schemas.openxmlformats.org/officeDocument/2006/relationships/customXml" Target="../../customXml/item114.xml"/><Relationship Id="rId41" Type="http://schemas.openxmlformats.org/officeDocument/2006/relationships/image" Target="../media/image36.png"/><Relationship Id="rId54" Type="http://schemas.openxmlformats.org/officeDocument/2006/relationships/image" Target="../media/image30.png"/><Relationship Id="rId1" Type="http://schemas.openxmlformats.org/officeDocument/2006/relationships/customXml" Target="../../customXml/item1130.xml"/><Relationship Id="rId6" Type="http://schemas.openxmlformats.org/officeDocument/2006/relationships/customXml" Target="../../customXml/item1445.xml"/><Relationship Id="rId15" Type="http://schemas.openxmlformats.org/officeDocument/2006/relationships/customXml" Target="../../customXml/item923.xml"/><Relationship Id="rId23" Type="http://schemas.openxmlformats.org/officeDocument/2006/relationships/customXml" Target="../../customXml/item252.xml"/><Relationship Id="rId28" Type="http://schemas.openxmlformats.org/officeDocument/2006/relationships/customXml" Target="../../customXml/item883.xml"/><Relationship Id="rId36" Type="http://schemas.openxmlformats.org/officeDocument/2006/relationships/image" Target="../media/image5.png"/><Relationship Id="rId49" Type="http://schemas.openxmlformats.org/officeDocument/2006/relationships/image" Target="../media/image56.png"/></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228.xml"/><Relationship Id="rId18" Type="http://schemas.openxmlformats.org/officeDocument/2006/relationships/image" Target="../media/image3.png"/><Relationship Id="rId26" Type="http://schemas.openxmlformats.org/officeDocument/2006/relationships/image" Target="../media/image36.png"/><Relationship Id="rId21" Type="http://schemas.openxmlformats.org/officeDocument/2006/relationships/image" Target="../media/image6.png"/><Relationship Id="rId34" Type="http://schemas.openxmlformats.org/officeDocument/2006/relationships/image" Target="../media/image56.png"/><Relationship Id="rId7" Type="http://schemas.openxmlformats.org/officeDocument/2006/relationships/customXml" Target="../../customXml/item1217.xml"/><Relationship Id="rId12" Type="http://schemas.openxmlformats.org/officeDocument/2006/relationships/customXml" Target="../../customXml/item292.xml"/><Relationship Id="rId17" Type="http://schemas.openxmlformats.org/officeDocument/2006/relationships/image" Target="../media/image2.png"/><Relationship Id="rId25" Type="http://schemas.openxmlformats.org/officeDocument/2006/relationships/image" Target="../media/image66.svg"/><Relationship Id="rId33" Type="http://schemas.openxmlformats.org/officeDocument/2006/relationships/image" Target="../media/image55.png"/><Relationship Id="rId2" Type="http://schemas.openxmlformats.org/officeDocument/2006/relationships/customXml" Target="../../customXml/item614.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51.png"/><Relationship Id="rId1" Type="http://schemas.openxmlformats.org/officeDocument/2006/relationships/customXml" Target="../../customXml/item1166.xml"/><Relationship Id="rId6" Type="http://schemas.openxmlformats.org/officeDocument/2006/relationships/customXml" Target="../../customXml/item425.xml"/><Relationship Id="rId11" Type="http://schemas.openxmlformats.org/officeDocument/2006/relationships/customXml" Target="../../customXml/item577.xml"/><Relationship Id="rId24" Type="http://schemas.openxmlformats.org/officeDocument/2006/relationships/image" Target="../media/image65.png"/><Relationship Id="rId32" Type="http://schemas.openxmlformats.org/officeDocument/2006/relationships/image" Target="../media/image54.png"/><Relationship Id="rId37" Type="http://schemas.openxmlformats.org/officeDocument/2006/relationships/image" Target="../media/image59.svg"/><Relationship Id="rId5" Type="http://schemas.openxmlformats.org/officeDocument/2006/relationships/customXml" Target="../../customXml/item899.xml"/><Relationship Id="rId15" Type="http://schemas.openxmlformats.org/officeDocument/2006/relationships/notesSlide" Target="../notesSlides/notesSlide32.xml"/><Relationship Id="rId23" Type="http://schemas.openxmlformats.org/officeDocument/2006/relationships/slide" Target="slide37.xml"/><Relationship Id="rId28" Type="http://schemas.openxmlformats.org/officeDocument/2006/relationships/image" Target="../media/image50.png"/><Relationship Id="rId36" Type="http://schemas.openxmlformats.org/officeDocument/2006/relationships/image" Target="../media/image58.png"/><Relationship Id="rId10" Type="http://schemas.openxmlformats.org/officeDocument/2006/relationships/customXml" Target="../../customXml/item132.xml"/><Relationship Id="rId19" Type="http://schemas.openxmlformats.org/officeDocument/2006/relationships/image" Target="../media/image4.png"/><Relationship Id="rId31" Type="http://schemas.openxmlformats.org/officeDocument/2006/relationships/image" Target="../media/image53.png"/><Relationship Id="rId4" Type="http://schemas.openxmlformats.org/officeDocument/2006/relationships/customXml" Target="../../customXml/item305.xml"/><Relationship Id="rId9" Type="http://schemas.openxmlformats.org/officeDocument/2006/relationships/customXml" Target="../../customXml/item1116.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7.sv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1400.xml"/><Relationship Id="rId3" Type="http://schemas.openxmlformats.org/officeDocument/2006/relationships/customXml" Target="../../customXml/item657.xml"/></Relationships>
</file>

<file path=ppt/slides/_rels/slide37.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5.png"/><Relationship Id="rId3" Type="http://schemas.openxmlformats.org/officeDocument/2006/relationships/customXml" Target="../../customXml/item1112.xml"/><Relationship Id="rId21" Type="http://schemas.openxmlformats.org/officeDocument/2006/relationships/image" Target="../media/image50.png"/><Relationship Id="rId34" Type="http://schemas.openxmlformats.org/officeDocument/2006/relationships/image" Target="../media/image9.svg"/><Relationship Id="rId7" Type="http://schemas.openxmlformats.org/officeDocument/2006/relationships/customXml" Target="../../customXml/item1425.xml"/><Relationship Id="rId12" Type="http://schemas.openxmlformats.org/officeDocument/2006/relationships/notesSlide" Target="../notesSlides/notesSlide33.xml"/><Relationship Id="rId17" Type="http://schemas.openxmlformats.org/officeDocument/2006/relationships/image" Target="../media/image5.png"/><Relationship Id="rId25" Type="http://schemas.openxmlformats.org/officeDocument/2006/relationships/image" Target="../media/image54.png"/><Relationship Id="rId33" Type="http://schemas.openxmlformats.org/officeDocument/2006/relationships/image" Target="../media/image8.png"/><Relationship Id="rId2" Type="http://schemas.openxmlformats.org/officeDocument/2006/relationships/customXml" Target="../../customXml/item1284.xml"/><Relationship Id="rId16" Type="http://schemas.openxmlformats.org/officeDocument/2006/relationships/image" Target="../media/image4.png"/><Relationship Id="rId20" Type="http://schemas.openxmlformats.org/officeDocument/2006/relationships/slide" Target="slide38.xml"/><Relationship Id="rId29" Type="http://schemas.openxmlformats.org/officeDocument/2006/relationships/image" Target="../media/image65.png"/><Relationship Id="rId1" Type="http://schemas.openxmlformats.org/officeDocument/2006/relationships/customXml" Target="../../customXml/item594.xml"/><Relationship Id="rId6" Type="http://schemas.openxmlformats.org/officeDocument/2006/relationships/customXml" Target="../../customXml/item1328.xml"/><Relationship Id="rId11" Type="http://schemas.openxmlformats.org/officeDocument/2006/relationships/slideLayout" Target="../slideLayouts/slideLayout1.xml"/><Relationship Id="rId24" Type="http://schemas.openxmlformats.org/officeDocument/2006/relationships/image" Target="../media/image53.png"/><Relationship Id="rId32" Type="http://schemas.openxmlformats.org/officeDocument/2006/relationships/image" Target="../media/image37.svg"/><Relationship Id="rId5" Type="http://schemas.openxmlformats.org/officeDocument/2006/relationships/customXml" Target="../../customXml/item319.xml"/><Relationship Id="rId15" Type="http://schemas.openxmlformats.org/officeDocument/2006/relationships/image" Target="../media/image3.png"/><Relationship Id="rId23" Type="http://schemas.openxmlformats.org/officeDocument/2006/relationships/image" Target="../media/image52.png"/><Relationship Id="rId28" Type="http://schemas.openxmlformats.org/officeDocument/2006/relationships/image" Target="../media/image57.png"/><Relationship Id="rId36" Type="http://schemas.openxmlformats.org/officeDocument/2006/relationships/image" Target="../media/image59.svg"/><Relationship Id="rId10" Type="http://schemas.openxmlformats.org/officeDocument/2006/relationships/customXml" Target="../../customXml/item944.xml"/><Relationship Id="rId19" Type="http://schemas.openxmlformats.org/officeDocument/2006/relationships/image" Target="../media/image7.png"/><Relationship Id="rId31" Type="http://schemas.openxmlformats.org/officeDocument/2006/relationships/image" Target="../media/image36.png"/><Relationship Id="rId4" Type="http://schemas.openxmlformats.org/officeDocument/2006/relationships/customXml" Target="../../customXml/item63.xml"/><Relationship Id="rId9" Type="http://schemas.openxmlformats.org/officeDocument/2006/relationships/customXml" Target="../../customXml/item329.xml"/><Relationship Id="rId14" Type="http://schemas.openxmlformats.org/officeDocument/2006/relationships/image" Target="../media/image2.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66.svg"/><Relationship Id="rId35" Type="http://schemas.openxmlformats.org/officeDocument/2006/relationships/image" Target="../media/image58.png"/><Relationship Id="rId8" Type="http://schemas.openxmlformats.org/officeDocument/2006/relationships/customXml" Target="../../customXml/item1253.xml"/></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6.png"/><Relationship Id="rId3" Type="http://schemas.openxmlformats.org/officeDocument/2006/relationships/customXml" Target="../../customXml/item913.xml"/><Relationship Id="rId21" Type="http://schemas.openxmlformats.org/officeDocument/2006/relationships/image" Target="../media/image59.svg"/><Relationship Id="rId7" Type="http://schemas.openxmlformats.org/officeDocument/2006/relationships/notesSlide" Target="../notesSlides/notesSlide34.xml"/><Relationship Id="rId12" Type="http://schemas.openxmlformats.org/officeDocument/2006/relationships/image" Target="../media/image5.png"/><Relationship Id="rId17" Type="http://schemas.openxmlformats.org/officeDocument/2006/relationships/image" Target="../media/image66.svg"/><Relationship Id="rId2" Type="http://schemas.openxmlformats.org/officeDocument/2006/relationships/customXml" Target="../../customXml/item128.xml"/><Relationship Id="rId16" Type="http://schemas.openxmlformats.org/officeDocument/2006/relationships/image" Target="../media/image65.png"/><Relationship Id="rId20" Type="http://schemas.openxmlformats.org/officeDocument/2006/relationships/image" Target="../media/image58.png"/><Relationship Id="rId1" Type="http://schemas.openxmlformats.org/officeDocument/2006/relationships/customXml" Target="../../customXml/item907.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401.xml"/><Relationship Id="rId15" Type="http://schemas.openxmlformats.org/officeDocument/2006/relationships/slide" Target="slide39.xml"/><Relationship Id="rId10" Type="http://schemas.openxmlformats.org/officeDocument/2006/relationships/image" Target="../media/image3.png"/><Relationship Id="rId19" Type="http://schemas.openxmlformats.org/officeDocument/2006/relationships/image" Target="../media/image37.svg"/><Relationship Id="rId4" Type="http://schemas.openxmlformats.org/officeDocument/2006/relationships/customXml" Target="../../customXml/item580.xml"/><Relationship Id="rId9" Type="http://schemas.openxmlformats.org/officeDocument/2006/relationships/image" Target="../media/image2.png"/><Relationship Id="rId14" Type="http://schemas.openxmlformats.org/officeDocument/2006/relationships/image" Target="../media/image7.png"/></Relationships>
</file>

<file path=ppt/slides/_rels/slide39.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6.png"/><Relationship Id="rId3" Type="http://schemas.openxmlformats.org/officeDocument/2006/relationships/customXml" Target="../../customXml/item1351.xml"/><Relationship Id="rId21" Type="http://schemas.openxmlformats.org/officeDocument/2006/relationships/image" Target="../media/image51.png"/><Relationship Id="rId7" Type="http://schemas.openxmlformats.org/officeDocument/2006/relationships/customXml" Target="../../customXml/item816.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5.png"/><Relationship Id="rId33" Type="http://schemas.openxmlformats.org/officeDocument/2006/relationships/image" Target="../media/image59.svg"/><Relationship Id="rId2" Type="http://schemas.openxmlformats.org/officeDocument/2006/relationships/customXml" Target="../../customXml/item1150.xml"/><Relationship Id="rId16" Type="http://schemas.openxmlformats.org/officeDocument/2006/relationships/image" Target="../media/image5.png"/><Relationship Id="rId20" Type="http://schemas.openxmlformats.org/officeDocument/2006/relationships/image" Target="../media/image50.png"/><Relationship Id="rId29" Type="http://schemas.openxmlformats.org/officeDocument/2006/relationships/image" Target="../media/image66.svg"/><Relationship Id="rId1" Type="http://schemas.openxmlformats.org/officeDocument/2006/relationships/customXml" Target="../../customXml/item685.xml"/><Relationship Id="rId6" Type="http://schemas.openxmlformats.org/officeDocument/2006/relationships/customXml" Target="../../customXml/item1241.xml"/><Relationship Id="rId11" Type="http://schemas.openxmlformats.org/officeDocument/2006/relationships/notesSlide" Target="../notesSlides/notesSlide35.xml"/><Relationship Id="rId24" Type="http://schemas.openxmlformats.org/officeDocument/2006/relationships/image" Target="../media/image54.png"/><Relationship Id="rId32" Type="http://schemas.openxmlformats.org/officeDocument/2006/relationships/image" Target="../media/image58.png"/><Relationship Id="rId5" Type="http://schemas.openxmlformats.org/officeDocument/2006/relationships/customXml" Target="../../customXml/item623.xml"/><Relationship Id="rId15" Type="http://schemas.openxmlformats.org/officeDocument/2006/relationships/image" Target="../media/image4.png"/><Relationship Id="rId23" Type="http://schemas.openxmlformats.org/officeDocument/2006/relationships/image" Target="../media/image53.png"/><Relationship Id="rId28" Type="http://schemas.openxmlformats.org/officeDocument/2006/relationships/image" Target="../media/image65.png"/><Relationship Id="rId10" Type="http://schemas.openxmlformats.org/officeDocument/2006/relationships/slideLayout" Target="../slideLayouts/slideLayout1.xml"/><Relationship Id="rId19" Type="http://schemas.openxmlformats.org/officeDocument/2006/relationships/slide" Target="slide40.xml"/><Relationship Id="rId31" Type="http://schemas.openxmlformats.org/officeDocument/2006/relationships/image" Target="../media/image37.svg"/><Relationship Id="rId4" Type="http://schemas.openxmlformats.org/officeDocument/2006/relationships/customXml" Target="../../customXml/item482.xml"/><Relationship Id="rId9" Type="http://schemas.openxmlformats.org/officeDocument/2006/relationships/customXml" Target="../../customXml/item1389.xml"/><Relationship Id="rId14" Type="http://schemas.openxmlformats.org/officeDocument/2006/relationships/image" Target="../media/image3.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36.png"/><Relationship Id="rId8" Type="http://schemas.openxmlformats.org/officeDocument/2006/relationships/customXml" Target="../../customXml/item396.xml"/></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996.xml"/><Relationship Id="rId18" Type="http://schemas.openxmlformats.org/officeDocument/2006/relationships/customXml" Target="../../customXml/item186.xml"/><Relationship Id="rId26" Type="http://schemas.openxmlformats.org/officeDocument/2006/relationships/customXml" Target="../../customXml/item72.xml"/><Relationship Id="rId39" Type="http://schemas.openxmlformats.org/officeDocument/2006/relationships/image" Target="../media/image4.png"/><Relationship Id="rId21" Type="http://schemas.openxmlformats.org/officeDocument/2006/relationships/customXml" Target="../../customXml/item1137.xml"/><Relationship Id="rId34" Type="http://schemas.openxmlformats.org/officeDocument/2006/relationships/slideLayout" Target="../slideLayouts/slideLayout1.xml"/><Relationship Id="rId42" Type="http://schemas.openxmlformats.org/officeDocument/2006/relationships/slide" Target="slide7.xml"/><Relationship Id="rId47" Type="http://schemas.openxmlformats.org/officeDocument/2006/relationships/image" Target="../media/image12.png"/><Relationship Id="rId50" Type="http://schemas.openxmlformats.org/officeDocument/2006/relationships/image" Target="../media/image15.svg"/><Relationship Id="rId55" Type="http://schemas.openxmlformats.org/officeDocument/2006/relationships/image" Target="../media/image19.svg"/><Relationship Id="rId7" Type="http://schemas.openxmlformats.org/officeDocument/2006/relationships/customXml" Target="../../customXml/item1258.xml"/><Relationship Id="rId2" Type="http://schemas.openxmlformats.org/officeDocument/2006/relationships/customXml" Target="../../customXml/item778.xml"/><Relationship Id="rId16" Type="http://schemas.openxmlformats.org/officeDocument/2006/relationships/customXml" Target="../../customXml/item162.xml"/><Relationship Id="rId29" Type="http://schemas.openxmlformats.org/officeDocument/2006/relationships/customXml" Target="../../customXml/item547.xml"/><Relationship Id="rId11" Type="http://schemas.openxmlformats.org/officeDocument/2006/relationships/customXml" Target="../../customXml/item1261.xml"/><Relationship Id="rId24" Type="http://schemas.openxmlformats.org/officeDocument/2006/relationships/customXml" Target="../../customXml/item740.xml"/><Relationship Id="rId32" Type="http://schemas.openxmlformats.org/officeDocument/2006/relationships/customXml" Target="../../customXml/item780.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11.svg"/><Relationship Id="rId53" Type="http://schemas.openxmlformats.org/officeDocument/2006/relationships/slide" Target="slide5.xml"/><Relationship Id="rId5" Type="http://schemas.openxmlformats.org/officeDocument/2006/relationships/customXml" Target="../../customXml/item1094.xml"/><Relationship Id="rId19" Type="http://schemas.openxmlformats.org/officeDocument/2006/relationships/customXml" Target="../../customXml/item787.xml"/><Relationship Id="rId4" Type="http://schemas.openxmlformats.org/officeDocument/2006/relationships/customXml" Target="../../customXml/item981.xml"/><Relationship Id="rId9" Type="http://schemas.openxmlformats.org/officeDocument/2006/relationships/customXml" Target="../../customXml/item1152.xml"/><Relationship Id="rId14" Type="http://schemas.openxmlformats.org/officeDocument/2006/relationships/customXml" Target="../../customXml/item370.xml"/><Relationship Id="rId22" Type="http://schemas.openxmlformats.org/officeDocument/2006/relationships/customXml" Target="../../customXml/item455.xml"/><Relationship Id="rId27" Type="http://schemas.openxmlformats.org/officeDocument/2006/relationships/customXml" Target="../../customXml/item434.xml"/><Relationship Id="rId30" Type="http://schemas.openxmlformats.org/officeDocument/2006/relationships/customXml" Target="../../customXml/item659.xml"/><Relationship Id="rId35" Type="http://schemas.openxmlformats.org/officeDocument/2006/relationships/notesSlide" Target="../notesSlides/notesSlide4.xml"/><Relationship Id="rId43" Type="http://schemas.openxmlformats.org/officeDocument/2006/relationships/image" Target="../media/image7.png"/><Relationship Id="rId48" Type="http://schemas.openxmlformats.org/officeDocument/2006/relationships/image" Target="../media/image13.svg"/><Relationship Id="rId56" Type="http://schemas.openxmlformats.org/officeDocument/2006/relationships/image" Target="../media/image8.png"/><Relationship Id="rId8" Type="http://schemas.openxmlformats.org/officeDocument/2006/relationships/customXml" Target="../../customXml/item1064.xml"/><Relationship Id="rId51" Type="http://schemas.openxmlformats.org/officeDocument/2006/relationships/image" Target="../media/image16.png"/><Relationship Id="rId3" Type="http://schemas.openxmlformats.org/officeDocument/2006/relationships/customXml" Target="../../customXml/item29.xml"/><Relationship Id="rId12" Type="http://schemas.openxmlformats.org/officeDocument/2006/relationships/customXml" Target="../../customXml/item1411.xml"/><Relationship Id="rId17" Type="http://schemas.openxmlformats.org/officeDocument/2006/relationships/customXml" Target="../../customXml/item1069.xml"/><Relationship Id="rId25" Type="http://schemas.openxmlformats.org/officeDocument/2006/relationships/customXml" Target="../../customXml/item652.xml"/><Relationship Id="rId33" Type="http://schemas.openxmlformats.org/officeDocument/2006/relationships/customXml" Target="../../customXml/item1215.xml"/><Relationship Id="rId38" Type="http://schemas.openxmlformats.org/officeDocument/2006/relationships/image" Target="../media/image3.png"/><Relationship Id="rId46" Type="http://schemas.openxmlformats.org/officeDocument/2006/relationships/slide" Target="slide8.xml"/><Relationship Id="rId20" Type="http://schemas.openxmlformats.org/officeDocument/2006/relationships/customXml" Target="../../customXml/item986.xml"/><Relationship Id="rId41" Type="http://schemas.openxmlformats.org/officeDocument/2006/relationships/image" Target="../media/image6.png"/><Relationship Id="rId54" Type="http://schemas.openxmlformats.org/officeDocument/2006/relationships/image" Target="../media/image18.png"/><Relationship Id="rId1" Type="http://schemas.openxmlformats.org/officeDocument/2006/relationships/customXml" Target="../../customXml/item1057.xml"/><Relationship Id="rId6" Type="http://schemas.openxmlformats.org/officeDocument/2006/relationships/customXml" Target="../../customXml/item1395.xml"/><Relationship Id="rId15" Type="http://schemas.openxmlformats.org/officeDocument/2006/relationships/customXml" Target="../../customXml/item906.xml"/><Relationship Id="rId23" Type="http://schemas.openxmlformats.org/officeDocument/2006/relationships/customXml" Target="../../customXml/item655.xml"/><Relationship Id="rId28" Type="http://schemas.openxmlformats.org/officeDocument/2006/relationships/customXml" Target="../../customXml/item937.xml"/><Relationship Id="rId36" Type="http://schemas.openxmlformats.org/officeDocument/2006/relationships/image" Target="../media/image1.png"/><Relationship Id="rId49" Type="http://schemas.openxmlformats.org/officeDocument/2006/relationships/image" Target="../media/image14.png"/><Relationship Id="rId57" Type="http://schemas.openxmlformats.org/officeDocument/2006/relationships/image" Target="../media/image9.svg"/><Relationship Id="rId10" Type="http://schemas.openxmlformats.org/officeDocument/2006/relationships/customXml" Target="../../customXml/item964.xml"/><Relationship Id="rId31" Type="http://schemas.openxmlformats.org/officeDocument/2006/relationships/customXml" Target="../../customXml/item192.xml"/><Relationship Id="rId44" Type="http://schemas.openxmlformats.org/officeDocument/2006/relationships/image" Target="../media/image10.png"/><Relationship Id="rId52" Type="http://schemas.openxmlformats.org/officeDocument/2006/relationships/image" Target="../media/image17.svg"/></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65.png"/><Relationship Id="rId3" Type="http://schemas.openxmlformats.org/officeDocument/2006/relationships/customXml" Target="../../customXml/item1113.xml"/><Relationship Id="rId21" Type="http://schemas.openxmlformats.org/officeDocument/2006/relationships/image" Target="../media/image37.svg"/><Relationship Id="rId7" Type="http://schemas.openxmlformats.org/officeDocument/2006/relationships/customXml" Target="../../customXml/item1436.xml"/><Relationship Id="rId12" Type="http://schemas.openxmlformats.org/officeDocument/2006/relationships/image" Target="../media/image3.png"/><Relationship Id="rId17" Type="http://schemas.openxmlformats.org/officeDocument/2006/relationships/slide" Target="slide41.xml"/><Relationship Id="rId2" Type="http://schemas.openxmlformats.org/officeDocument/2006/relationships/customXml" Target="../../customXml/item1279.xml"/><Relationship Id="rId16" Type="http://schemas.openxmlformats.org/officeDocument/2006/relationships/image" Target="../media/image7.png"/><Relationship Id="rId20" Type="http://schemas.openxmlformats.org/officeDocument/2006/relationships/image" Target="../media/image36.png"/><Relationship Id="rId1" Type="http://schemas.openxmlformats.org/officeDocument/2006/relationships/customXml" Target="../../customXml/item973.xml"/><Relationship Id="rId6" Type="http://schemas.openxmlformats.org/officeDocument/2006/relationships/customXml" Target="../../customXml/item644.xml"/><Relationship Id="rId11" Type="http://schemas.openxmlformats.org/officeDocument/2006/relationships/image" Target="../media/image2.png"/><Relationship Id="rId5" Type="http://schemas.openxmlformats.org/officeDocument/2006/relationships/customXml" Target="../../customXml/item679.xml"/><Relationship Id="rId15" Type="http://schemas.openxmlformats.org/officeDocument/2006/relationships/image" Target="../media/image6.png"/><Relationship Id="rId23" Type="http://schemas.openxmlformats.org/officeDocument/2006/relationships/image" Target="../media/image59.svg"/><Relationship Id="rId10" Type="http://schemas.openxmlformats.org/officeDocument/2006/relationships/image" Target="../media/image1.png"/><Relationship Id="rId19" Type="http://schemas.openxmlformats.org/officeDocument/2006/relationships/image" Target="../media/image66.svg"/><Relationship Id="rId4" Type="http://schemas.openxmlformats.org/officeDocument/2006/relationships/customXml" Target="../../customXml/item1007.xml"/><Relationship Id="rId9" Type="http://schemas.openxmlformats.org/officeDocument/2006/relationships/notesSlide" Target="../notesSlides/notesSlide36.xml"/><Relationship Id="rId14" Type="http://schemas.openxmlformats.org/officeDocument/2006/relationships/image" Target="../media/image5.png"/><Relationship Id="rId22" Type="http://schemas.openxmlformats.org/officeDocument/2006/relationships/image" Target="../media/image58.png"/></Relationships>
</file>

<file path=ppt/slides/_rels/slide41.xml.rels><?xml version="1.0" encoding="UTF-8" standalone="yes"?>
<Relationships xmlns="http://schemas.openxmlformats.org/package/2006/relationships"><Relationship Id="rId13" Type="http://schemas.openxmlformats.org/officeDocument/2006/relationships/customXml" Target="../../customXml/item373.xml"/><Relationship Id="rId18" Type="http://schemas.openxmlformats.org/officeDocument/2006/relationships/slideLayout" Target="../slideLayouts/slideLayout1.xml"/><Relationship Id="rId26" Type="http://schemas.openxmlformats.org/officeDocument/2006/relationships/image" Target="../media/image7.png"/><Relationship Id="rId3" Type="http://schemas.openxmlformats.org/officeDocument/2006/relationships/customXml" Target="../../customXml/item1367.xml"/><Relationship Id="rId21" Type="http://schemas.openxmlformats.org/officeDocument/2006/relationships/image" Target="../media/image2.png"/><Relationship Id="rId7" Type="http://schemas.openxmlformats.org/officeDocument/2006/relationships/customXml" Target="../../customXml/item1306.xml"/><Relationship Id="rId12" Type="http://schemas.openxmlformats.org/officeDocument/2006/relationships/customXml" Target="../../customXml/item1147.xml"/><Relationship Id="rId17" Type="http://schemas.openxmlformats.org/officeDocument/2006/relationships/customXml" Target="../../customXml/item822.xml"/><Relationship Id="rId25" Type="http://schemas.openxmlformats.org/officeDocument/2006/relationships/image" Target="../media/image6.png"/><Relationship Id="rId33" Type="http://schemas.openxmlformats.org/officeDocument/2006/relationships/image" Target="../media/image59.svg"/><Relationship Id="rId2" Type="http://schemas.openxmlformats.org/officeDocument/2006/relationships/customXml" Target="../../customXml/item498.xml"/><Relationship Id="rId16" Type="http://schemas.openxmlformats.org/officeDocument/2006/relationships/customXml" Target="../../customXml/item16.xml"/><Relationship Id="rId20" Type="http://schemas.openxmlformats.org/officeDocument/2006/relationships/image" Target="../media/image1.png"/><Relationship Id="rId29" Type="http://schemas.openxmlformats.org/officeDocument/2006/relationships/image" Target="../media/image66.svg"/><Relationship Id="rId1" Type="http://schemas.openxmlformats.org/officeDocument/2006/relationships/customXml" Target="../../customXml/item176.xml"/><Relationship Id="rId6" Type="http://schemas.openxmlformats.org/officeDocument/2006/relationships/customXml" Target="../../customXml/item703.xml"/><Relationship Id="rId11" Type="http://schemas.openxmlformats.org/officeDocument/2006/relationships/customXml" Target="../../customXml/item96.xml"/><Relationship Id="rId24" Type="http://schemas.openxmlformats.org/officeDocument/2006/relationships/image" Target="../media/image5.png"/><Relationship Id="rId32" Type="http://schemas.openxmlformats.org/officeDocument/2006/relationships/image" Target="../media/image58.png"/><Relationship Id="rId5" Type="http://schemas.openxmlformats.org/officeDocument/2006/relationships/customXml" Target="../../customXml/item116.xml"/><Relationship Id="rId15" Type="http://schemas.openxmlformats.org/officeDocument/2006/relationships/customXml" Target="../../customXml/item974.xml"/><Relationship Id="rId23" Type="http://schemas.openxmlformats.org/officeDocument/2006/relationships/image" Target="../media/image4.png"/><Relationship Id="rId28" Type="http://schemas.openxmlformats.org/officeDocument/2006/relationships/image" Target="../media/image65.png"/><Relationship Id="rId10" Type="http://schemas.openxmlformats.org/officeDocument/2006/relationships/customXml" Target="../../customXml/item1243.xml"/><Relationship Id="rId19" Type="http://schemas.openxmlformats.org/officeDocument/2006/relationships/notesSlide" Target="../notesSlides/notesSlide37.xml"/><Relationship Id="rId31" Type="http://schemas.openxmlformats.org/officeDocument/2006/relationships/image" Target="../media/image37.svg"/><Relationship Id="rId4" Type="http://schemas.openxmlformats.org/officeDocument/2006/relationships/customXml" Target="../../customXml/item1206.xml"/><Relationship Id="rId9" Type="http://schemas.openxmlformats.org/officeDocument/2006/relationships/customXml" Target="../../customXml/item1406.xml"/><Relationship Id="rId14" Type="http://schemas.openxmlformats.org/officeDocument/2006/relationships/customXml" Target="../../customXml/item1026.xml"/><Relationship Id="rId22" Type="http://schemas.openxmlformats.org/officeDocument/2006/relationships/image" Target="../media/image3.png"/><Relationship Id="rId27" Type="http://schemas.openxmlformats.org/officeDocument/2006/relationships/slide" Target="slide42.xml"/><Relationship Id="rId30" Type="http://schemas.openxmlformats.org/officeDocument/2006/relationships/image" Target="../media/image36.png"/><Relationship Id="rId8" Type="http://schemas.openxmlformats.org/officeDocument/2006/relationships/customXml" Target="../../customXml/item258.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66.svg"/><Relationship Id="rId3" Type="http://schemas.openxmlformats.org/officeDocument/2006/relationships/customXml" Target="../../customXml/item35.xml"/><Relationship Id="rId21" Type="http://schemas.openxmlformats.org/officeDocument/2006/relationships/image" Target="../media/image58.png"/><Relationship Id="rId7" Type="http://schemas.openxmlformats.org/officeDocument/2006/relationships/customXml" Target="../../customXml/item388.xml"/><Relationship Id="rId12" Type="http://schemas.openxmlformats.org/officeDocument/2006/relationships/image" Target="../media/image3.png"/><Relationship Id="rId17" Type="http://schemas.openxmlformats.org/officeDocument/2006/relationships/image" Target="../media/image65.png"/><Relationship Id="rId2" Type="http://schemas.openxmlformats.org/officeDocument/2006/relationships/customXml" Target="../../customXml/item197.xml"/><Relationship Id="rId16" Type="http://schemas.openxmlformats.org/officeDocument/2006/relationships/image" Target="../media/image7.png"/><Relationship Id="rId20" Type="http://schemas.openxmlformats.org/officeDocument/2006/relationships/image" Target="../media/image37.svg"/><Relationship Id="rId1" Type="http://schemas.openxmlformats.org/officeDocument/2006/relationships/customXml" Target="../../customXml/item1043.xml"/><Relationship Id="rId6" Type="http://schemas.openxmlformats.org/officeDocument/2006/relationships/customXml" Target="../../customXml/item719.xml"/><Relationship Id="rId11" Type="http://schemas.openxmlformats.org/officeDocument/2006/relationships/image" Target="../media/image2.png"/><Relationship Id="rId5" Type="http://schemas.openxmlformats.org/officeDocument/2006/relationships/customXml" Target="../../customXml/item530.xml"/><Relationship Id="rId15" Type="http://schemas.openxmlformats.org/officeDocument/2006/relationships/image" Target="../media/image6.png"/><Relationship Id="rId10" Type="http://schemas.openxmlformats.org/officeDocument/2006/relationships/image" Target="../media/image1.png"/><Relationship Id="rId19" Type="http://schemas.openxmlformats.org/officeDocument/2006/relationships/image" Target="../media/image36.png"/><Relationship Id="rId4" Type="http://schemas.openxmlformats.org/officeDocument/2006/relationships/customXml" Target="../../customXml/item862.xml"/><Relationship Id="rId9" Type="http://schemas.openxmlformats.org/officeDocument/2006/relationships/notesSlide" Target="../notesSlides/notesSlide38.xml"/><Relationship Id="rId14" Type="http://schemas.openxmlformats.org/officeDocument/2006/relationships/image" Target="../media/image5.png"/><Relationship Id="rId22" Type="http://schemas.openxmlformats.org/officeDocument/2006/relationships/image" Target="../media/image59.svg"/></Relationships>
</file>

<file path=ppt/slides/_rels/slide43.xml.rels><?xml version="1.0" encoding="UTF-8" standalone="yes"?>
<Relationships xmlns="http://schemas.openxmlformats.org/package/2006/relationships"><Relationship Id="rId26" Type="http://schemas.openxmlformats.org/officeDocument/2006/relationships/customXml" Target="../../customXml/item1492.xml"/><Relationship Id="rId21" Type="http://schemas.openxmlformats.org/officeDocument/2006/relationships/customXml" Target="../../customXml/item1487.xml"/><Relationship Id="rId42" Type="http://schemas.openxmlformats.org/officeDocument/2006/relationships/customXml" Target="../../customXml/item1473.xml"/><Relationship Id="rId47" Type="http://schemas.openxmlformats.org/officeDocument/2006/relationships/customXml" Target="../../customXml/item1466.xml"/><Relationship Id="rId63" Type="http://schemas.openxmlformats.org/officeDocument/2006/relationships/image" Target="../media/image3.png"/><Relationship Id="rId68" Type="http://schemas.openxmlformats.org/officeDocument/2006/relationships/image" Target="../media/image65.png"/><Relationship Id="rId16" Type="http://schemas.openxmlformats.org/officeDocument/2006/relationships/customXml" Target="../../customXml/item1482.xml"/><Relationship Id="rId11" Type="http://schemas.openxmlformats.org/officeDocument/2006/relationships/customXml" Target="../../customXml/item1477.xml"/><Relationship Id="rId24" Type="http://schemas.openxmlformats.org/officeDocument/2006/relationships/customXml" Target="../../customXml/item1490.xml"/><Relationship Id="rId32" Type="http://schemas.openxmlformats.org/officeDocument/2006/relationships/customXml" Target="../../customXml/item1498.xml"/><Relationship Id="rId37" Type="http://schemas.openxmlformats.org/officeDocument/2006/relationships/customXml" Target="../../customXml/item1458.xml"/><Relationship Id="rId40" Type="http://schemas.openxmlformats.org/officeDocument/2006/relationships/customXml" Target="../../customXml/item1471.xml"/><Relationship Id="rId45" Type="http://schemas.openxmlformats.org/officeDocument/2006/relationships/customXml" Target="../../customXml/item1468.xml"/><Relationship Id="rId53" Type="http://schemas.openxmlformats.org/officeDocument/2006/relationships/customXml" Target="../../customXml/item1457.xml"/><Relationship Id="rId58" Type="http://schemas.openxmlformats.org/officeDocument/2006/relationships/customXml" Target="../../customXml/item609.xml"/><Relationship Id="rId66" Type="http://schemas.openxmlformats.org/officeDocument/2006/relationships/image" Target="../media/image6.png"/><Relationship Id="rId74" Type="http://schemas.openxmlformats.org/officeDocument/2006/relationships/image" Target="../media/image10.png"/><Relationship Id="rId5" Type="http://schemas.openxmlformats.org/officeDocument/2006/relationships/customXml" Target="../../customXml/item1446.xml"/><Relationship Id="rId61" Type="http://schemas.openxmlformats.org/officeDocument/2006/relationships/image" Target="../media/image1.png"/><Relationship Id="rId19" Type="http://schemas.openxmlformats.org/officeDocument/2006/relationships/customXml" Target="../../customXml/item1485.xml"/><Relationship Id="rId14" Type="http://schemas.openxmlformats.org/officeDocument/2006/relationships/customXml" Target="../../customXml/item1480.xml"/><Relationship Id="rId22" Type="http://schemas.openxmlformats.org/officeDocument/2006/relationships/customXml" Target="../../customXml/item1488.xml"/><Relationship Id="rId27" Type="http://schemas.openxmlformats.org/officeDocument/2006/relationships/customXml" Target="../../customXml/item1493.xml"/><Relationship Id="rId30" Type="http://schemas.openxmlformats.org/officeDocument/2006/relationships/customXml" Target="../../customXml/item1496.xml"/><Relationship Id="rId35" Type="http://schemas.openxmlformats.org/officeDocument/2006/relationships/customXml" Target="../../customXml/item1455.xml"/><Relationship Id="rId43" Type="http://schemas.openxmlformats.org/officeDocument/2006/relationships/customXml" Target="../../customXml/item1470.xml"/><Relationship Id="rId48" Type="http://schemas.openxmlformats.org/officeDocument/2006/relationships/customXml" Target="../../customXml/item1465.xml"/><Relationship Id="rId56" Type="http://schemas.openxmlformats.org/officeDocument/2006/relationships/customXml" Target="../../customXml/item754.xml"/><Relationship Id="rId64" Type="http://schemas.openxmlformats.org/officeDocument/2006/relationships/image" Target="../media/image4.png"/><Relationship Id="rId69" Type="http://schemas.openxmlformats.org/officeDocument/2006/relationships/image" Target="../media/image66.svg"/><Relationship Id="rId77" Type="http://schemas.openxmlformats.org/officeDocument/2006/relationships/image" Target="../media/image9.svg"/><Relationship Id="rId8" Type="http://schemas.openxmlformats.org/officeDocument/2006/relationships/customXml" Target="../../customXml/item1474.xml"/><Relationship Id="rId51" Type="http://schemas.openxmlformats.org/officeDocument/2006/relationships/customXml" Target="../../customXml/item1462.xml"/><Relationship Id="rId72" Type="http://schemas.openxmlformats.org/officeDocument/2006/relationships/image" Target="../media/image58.png"/><Relationship Id="rId3" Type="http://schemas.openxmlformats.org/officeDocument/2006/relationships/customXml" Target="../../customXml/item1265.xml"/><Relationship Id="rId12" Type="http://schemas.openxmlformats.org/officeDocument/2006/relationships/customXml" Target="../../customXml/item1478.xml"/><Relationship Id="rId17" Type="http://schemas.openxmlformats.org/officeDocument/2006/relationships/customXml" Target="../../customXml/item1483.xml"/><Relationship Id="rId25" Type="http://schemas.openxmlformats.org/officeDocument/2006/relationships/customXml" Target="../../customXml/item1491.xml"/><Relationship Id="rId33" Type="http://schemas.openxmlformats.org/officeDocument/2006/relationships/customXml" Target="../../customXml/item1447.xml"/><Relationship Id="rId38" Type="http://schemas.openxmlformats.org/officeDocument/2006/relationships/customXml" Target="../../customXml/item1459.xml"/><Relationship Id="rId46" Type="http://schemas.openxmlformats.org/officeDocument/2006/relationships/customXml" Target="../../customXml/item1467.xml"/><Relationship Id="rId59" Type="http://schemas.openxmlformats.org/officeDocument/2006/relationships/slideLayout" Target="../slideLayouts/slideLayout1.xml"/><Relationship Id="rId67" Type="http://schemas.openxmlformats.org/officeDocument/2006/relationships/image" Target="../media/image7.png"/><Relationship Id="rId20" Type="http://schemas.openxmlformats.org/officeDocument/2006/relationships/customXml" Target="../../customXml/item1486.xml"/><Relationship Id="rId41" Type="http://schemas.openxmlformats.org/officeDocument/2006/relationships/customXml" Target="../../customXml/item1472.xml"/><Relationship Id="rId54" Type="http://schemas.openxmlformats.org/officeDocument/2006/relationships/customXml" Target="../../customXml/item1454.xml"/><Relationship Id="rId62" Type="http://schemas.openxmlformats.org/officeDocument/2006/relationships/image" Target="../media/image2.png"/><Relationship Id="rId70" Type="http://schemas.openxmlformats.org/officeDocument/2006/relationships/image" Target="../media/image36.png"/><Relationship Id="rId75" Type="http://schemas.openxmlformats.org/officeDocument/2006/relationships/image" Target="../media/image11.svg"/><Relationship Id="rId1" Type="http://schemas.openxmlformats.org/officeDocument/2006/relationships/customXml" Target="../../customXml/item553.xml"/><Relationship Id="rId6" Type="http://schemas.openxmlformats.org/officeDocument/2006/relationships/customXml" Target="../../customXml/item1499.xml"/><Relationship Id="rId15" Type="http://schemas.openxmlformats.org/officeDocument/2006/relationships/customXml" Target="../../customXml/item1481.xml"/><Relationship Id="rId23" Type="http://schemas.openxmlformats.org/officeDocument/2006/relationships/customXml" Target="../../customXml/item1489.xml"/><Relationship Id="rId28" Type="http://schemas.openxmlformats.org/officeDocument/2006/relationships/customXml" Target="../../customXml/item1494.xml"/><Relationship Id="rId36" Type="http://schemas.openxmlformats.org/officeDocument/2006/relationships/customXml" Target="../../customXml/item1456.xml"/><Relationship Id="rId49" Type="http://schemas.openxmlformats.org/officeDocument/2006/relationships/customXml" Target="../../customXml/item1464.xml"/><Relationship Id="rId57" Type="http://schemas.openxmlformats.org/officeDocument/2006/relationships/customXml" Target="../../customXml/item940.xml"/><Relationship Id="rId10" Type="http://schemas.openxmlformats.org/officeDocument/2006/relationships/customXml" Target="../../customXml/item1476.xml"/><Relationship Id="rId31" Type="http://schemas.openxmlformats.org/officeDocument/2006/relationships/customXml" Target="../../customXml/item1497.xml"/><Relationship Id="rId44" Type="http://schemas.openxmlformats.org/officeDocument/2006/relationships/customXml" Target="../../customXml/item1469.xml"/><Relationship Id="rId52" Type="http://schemas.openxmlformats.org/officeDocument/2006/relationships/customXml" Target="../../customXml/item1460.xml"/><Relationship Id="rId60" Type="http://schemas.openxmlformats.org/officeDocument/2006/relationships/notesSlide" Target="../notesSlides/notesSlide39.xml"/><Relationship Id="rId65" Type="http://schemas.openxmlformats.org/officeDocument/2006/relationships/image" Target="../media/image5.png"/><Relationship Id="rId73" Type="http://schemas.openxmlformats.org/officeDocument/2006/relationships/image" Target="../media/image59.svg"/><Relationship Id="rId4" Type="http://schemas.openxmlformats.org/officeDocument/2006/relationships/customXml" Target="../../customXml/item1082.xml"/><Relationship Id="rId9" Type="http://schemas.openxmlformats.org/officeDocument/2006/relationships/customXml" Target="../../customXml/item1475.xml"/><Relationship Id="rId13" Type="http://schemas.openxmlformats.org/officeDocument/2006/relationships/customXml" Target="../../customXml/item1479.xml"/><Relationship Id="rId18" Type="http://schemas.openxmlformats.org/officeDocument/2006/relationships/customXml" Target="../../customXml/item1484.xml"/><Relationship Id="rId39" Type="http://schemas.openxmlformats.org/officeDocument/2006/relationships/customXml" Target="../../customXml/item1461.xml"/><Relationship Id="rId34" Type="http://schemas.openxmlformats.org/officeDocument/2006/relationships/customXml" Target="../../customXml/item1453.xml"/><Relationship Id="rId50" Type="http://schemas.openxmlformats.org/officeDocument/2006/relationships/customXml" Target="../../customXml/item1463.xml"/><Relationship Id="rId55" Type="http://schemas.openxmlformats.org/officeDocument/2006/relationships/customXml" Target="../../customXml/item1449.xml"/><Relationship Id="rId76" Type="http://schemas.openxmlformats.org/officeDocument/2006/relationships/image" Target="../media/image8.png"/><Relationship Id="rId7" Type="http://schemas.openxmlformats.org/officeDocument/2006/relationships/customXml" Target="../../customXml/item1500.xml"/><Relationship Id="rId71" Type="http://schemas.openxmlformats.org/officeDocument/2006/relationships/image" Target="../media/image37.svg"/><Relationship Id="rId2" Type="http://schemas.openxmlformats.org/officeDocument/2006/relationships/customXml" Target="../../customXml/item1428.xml"/><Relationship Id="rId29" Type="http://schemas.openxmlformats.org/officeDocument/2006/relationships/customXml" Target="../../customXml/item1495.xml"/></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175.xml"/><Relationship Id="rId21" Type="http://schemas.openxmlformats.org/officeDocument/2006/relationships/customXml" Target="../../customXml/item598.xml"/><Relationship Id="rId42" Type="http://schemas.openxmlformats.org/officeDocument/2006/relationships/customXml" Target="../../customXml/item1390.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943.xml"/><Relationship Id="rId16" Type="http://schemas.openxmlformats.org/officeDocument/2006/relationships/customXml" Target="../../customXml/item982.xml"/><Relationship Id="rId29" Type="http://schemas.openxmlformats.org/officeDocument/2006/relationships/customXml" Target="../../customXml/item1145.xml"/><Relationship Id="rId11" Type="http://schemas.openxmlformats.org/officeDocument/2006/relationships/customXml" Target="../../customXml/item941.xml"/><Relationship Id="rId24" Type="http://schemas.openxmlformats.org/officeDocument/2006/relationships/customXml" Target="../../customXml/item120.xml"/><Relationship Id="rId32" Type="http://schemas.openxmlformats.org/officeDocument/2006/relationships/customXml" Target="../../customXml/item376.xml"/><Relationship Id="rId37" Type="http://schemas.openxmlformats.org/officeDocument/2006/relationships/customXml" Target="../../customXml/item794.xml"/><Relationship Id="rId40" Type="http://schemas.openxmlformats.org/officeDocument/2006/relationships/customXml" Target="../../customXml/item1426.xml"/><Relationship Id="rId45" Type="http://schemas.openxmlformats.org/officeDocument/2006/relationships/slideLayout" Target="../slideLayouts/slideLayout1.xml"/><Relationship Id="rId53" Type="http://schemas.openxmlformats.org/officeDocument/2006/relationships/slide" Target="slide7.xml"/><Relationship Id="rId58" Type="http://schemas.openxmlformats.org/officeDocument/2006/relationships/image" Target="../media/image9.svg"/><Relationship Id="rId66" Type="http://schemas.openxmlformats.org/officeDocument/2006/relationships/image" Target="../media/image19.svg"/><Relationship Id="rId74" Type="http://schemas.openxmlformats.org/officeDocument/2006/relationships/slide" Target="slide6.xml"/><Relationship Id="rId5" Type="http://schemas.openxmlformats.org/officeDocument/2006/relationships/customXml" Target="../../customXml/item76.xml"/><Relationship Id="rId61" Type="http://schemas.openxmlformats.org/officeDocument/2006/relationships/image" Target="../media/image14.png"/><Relationship Id="rId19" Type="http://schemas.openxmlformats.org/officeDocument/2006/relationships/customXml" Target="../../customXml/item1194.xml"/><Relationship Id="rId14" Type="http://schemas.openxmlformats.org/officeDocument/2006/relationships/customXml" Target="../../customXml/item449.xml"/><Relationship Id="rId22" Type="http://schemas.openxmlformats.org/officeDocument/2006/relationships/customXml" Target="../../customXml/item1198.xml"/><Relationship Id="rId27" Type="http://schemas.openxmlformats.org/officeDocument/2006/relationships/customXml" Target="../../customXml/item1084.xml"/><Relationship Id="rId30" Type="http://schemas.openxmlformats.org/officeDocument/2006/relationships/customXml" Target="../../customXml/item1200.xml"/><Relationship Id="rId35" Type="http://schemas.openxmlformats.org/officeDocument/2006/relationships/customXml" Target="../../customXml/item1167.xml"/><Relationship Id="rId43" Type="http://schemas.openxmlformats.org/officeDocument/2006/relationships/customXml" Target="../../customXml/item179.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1349.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379.xml"/><Relationship Id="rId12" Type="http://schemas.openxmlformats.org/officeDocument/2006/relationships/customXml" Target="../../customXml/item1285.xml"/><Relationship Id="rId17" Type="http://schemas.openxmlformats.org/officeDocument/2006/relationships/customXml" Target="../../customXml/item672.xml"/><Relationship Id="rId25" Type="http://schemas.openxmlformats.org/officeDocument/2006/relationships/customXml" Target="../../customXml/item113.xml"/><Relationship Id="rId33" Type="http://schemas.openxmlformats.org/officeDocument/2006/relationships/customXml" Target="../../customXml/item513.xml"/><Relationship Id="rId38" Type="http://schemas.openxmlformats.org/officeDocument/2006/relationships/customXml" Target="../../customXml/item999.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136.xml"/><Relationship Id="rId41" Type="http://schemas.openxmlformats.org/officeDocument/2006/relationships/customXml" Target="../../customXml/item1153.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75" Type="http://schemas.openxmlformats.org/officeDocument/2006/relationships/image" Target="../media/image26.png"/><Relationship Id="rId1" Type="http://schemas.openxmlformats.org/officeDocument/2006/relationships/customXml" Target="../../customXml/item1025.xml"/><Relationship Id="rId6" Type="http://schemas.openxmlformats.org/officeDocument/2006/relationships/customXml" Target="../../customXml/item1228.xml"/><Relationship Id="rId15" Type="http://schemas.openxmlformats.org/officeDocument/2006/relationships/customXml" Target="../../customXml/item320.xml"/><Relationship Id="rId23" Type="http://schemas.openxmlformats.org/officeDocument/2006/relationships/customXml" Target="../../customXml/item137.xml"/><Relationship Id="rId28" Type="http://schemas.openxmlformats.org/officeDocument/2006/relationships/customXml" Target="../../customXml/item1135.xml"/><Relationship Id="rId36" Type="http://schemas.openxmlformats.org/officeDocument/2006/relationships/customXml" Target="../../customXml/item566.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891.xml"/><Relationship Id="rId31" Type="http://schemas.openxmlformats.org/officeDocument/2006/relationships/customXml" Target="../../customXml/item446.xml"/><Relationship Id="rId44" Type="http://schemas.openxmlformats.org/officeDocument/2006/relationships/customXml" Target="../../customXml/item877.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980.xml"/><Relationship Id="rId9" Type="http://schemas.openxmlformats.org/officeDocument/2006/relationships/customXml" Target="../../customXml/item504.xml"/><Relationship Id="rId13" Type="http://schemas.openxmlformats.org/officeDocument/2006/relationships/customXml" Target="../../customXml/item651.xml"/><Relationship Id="rId18" Type="http://schemas.openxmlformats.org/officeDocument/2006/relationships/customXml" Target="../../customXml/item141.xml"/><Relationship Id="rId39" Type="http://schemas.openxmlformats.org/officeDocument/2006/relationships/customXml" Target="../../customXml/item81.xml"/><Relationship Id="rId34" Type="http://schemas.openxmlformats.org/officeDocument/2006/relationships/customXml" Target="../../customXml/item331.xml"/><Relationship Id="rId50" Type="http://schemas.openxmlformats.org/officeDocument/2006/relationships/image" Target="../media/image4.png"/><Relationship Id="rId55" Type="http://schemas.openxmlformats.org/officeDocument/2006/relationships/image" Target="../media/image10.png"/><Relationship Id="rId76" Type="http://schemas.openxmlformats.org/officeDocument/2006/relationships/image" Target="../media/image27.svg"/><Relationship Id="rId7" Type="http://schemas.openxmlformats.org/officeDocument/2006/relationships/customXml" Target="../../customXml/item1239.xml"/><Relationship Id="rId71" Type="http://schemas.openxmlformats.org/officeDocument/2006/relationships/image" Target="../media/image23.svg"/></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751.xml"/><Relationship Id="rId21" Type="http://schemas.openxmlformats.org/officeDocument/2006/relationships/customXml" Target="../../customXml/item43.xml"/><Relationship Id="rId42" Type="http://schemas.openxmlformats.org/officeDocument/2006/relationships/customXml" Target="../../customXml/item444.xml"/><Relationship Id="rId47" Type="http://schemas.openxmlformats.org/officeDocument/2006/relationships/slideLayout" Target="../slideLayouts/slideLayout1.xml"/><Relationship Id="rId63" Type="http://schemas.openxmlformats.org/officeDocument/2006/relationships/image" Target="../media/image14.png"/><Relationship Id="rId68" Type="http://schemas.openxmlformats.org/officeDocument/2006/relationships/image" Target="../media/image19.svg"/><Relationship Id="rId16" Type="http://schemas.openxmlformats.org/officeDocument/2006/relationships/customXml" Target="../../customXml/item443.xml"/><Relationship Id="rId11" Type="http://schemas.openxmlformats.org/officeDocument/2006/relationships/customXml" Target="../../customXml/item586.xml"/><Relationship Id="rId24" Type="http://schemas.openxmlformats.org/officeDocument/2006/relationships/customXml" Target="../../customXml/item45.xml"/><Relationship Id="rId32" Type="http://schemas.openxmlformats.org/officeDocument/2006/relationships/customXml" Target="../../customXml/item368.xml"/><Relationship Id="rId37" Type="http://schemas.openxmlformats.org/officeDocument/2006/relationships/customXml" Target="../../customXml/item454.xml"/><Relationship Id="rId40" Type="http://schemas.openxmlformats.org/officeDocument/2006/relationships/customXml" Target="../../customXml/item795.xml"/><Relationship Id="rId45" Type="http://schemas.openxmlformats.org/officeDocument/2006/relationships/customXml" Target="../../customXml/item1398.xml"/><Relationship Id="rId53" Type="http://schemas.openxmlformats.org/officeDocument/2006/relationships/image" Target="../media/image5.png"/><Relationship Id="rId58" Type="http://schemas.openxmlformats.org/officeDocument/2006/relationships/image" Target="../media/image11.svg"/><Relationship Id="rId66" Type="http://schemas.openxmlformats.org/officeDocument/2006/relationships/image" Target="../media/image17.svg"/><Relationship Id="rId74" Type="http://schemas.openxmlformats.org/officeDocument/2006/relationships/image" Target="../media/image25.svg"/><Relationship Id="rId5" Type="http://schemas.openxmlformats.org/officeDocument/2006/relationships/customXml" Target="../../customXml/item1002.xml"/><Relationship Id="rId61" Type="http://schemas.openxmlformats.org/officeDocument/2006/relationships/image" Target="../media/image12.png"/><Relationship Id="rId19" Type="http://schemas.openxmlformats.org/officeDocument/2006/relationships/customXml" Target="../../customXml/item1222.xml"/><Relationship Id="rId14" Type="http://schemas.openxmlformats.org/officeDocument/2006/relationships/customXml" Target="../../customXml/item369.xml"/><Relationship Id="rId22" Type="http://schemas.openxmlformats.org/officeDocument/2006/relationships/customXml" Target="../../customXml/item875.xml"/><Relationship Id="rId27" Type="http://schemas.openxmlformats.org/officeDocument/2006/relationships/customXml" Target="../../customXml/item851.xml"/><Relationship Id="rId30" Type="http://schemas.openxmlformats.org/officeDocument/2006/relationships/customXml" Target="../../customXml/item834.xml"/><Relationship Id="rId35" Type="http://schemas.openxmlformats.org/officeDocument/2006/relationships/customXml" Target="../../customXml/item391.xml"/><Relationship Id="rId43" Type="http://schemas.openxmlformats.org/officeDocument/2006/relationships/customXml" Target="../../customXml/item865.xml"/><Relationship Id="rId48" Type="http://schemas.openxmlformats.org/officeDocument/2006/relationships/notesSlide" Target="../notesSlides/notesSlide6.xml"/><Relationship Id="rId56" Type="http://schemas.openxmlformats.org/officeDocument/2006/relationships/image" Target="../media/image7.png"/><Relationship Id="rId64" Type="http://schemas.openxmlformats.org/officeDocument/2006/relationships/image" Target="../media/image15.svg"/><Relationship Id="rId69" Type="http://schemas.openxmlformats.org/officeDocument/2006/relationships/image" Target="../media/image20.png"/><Relationship Id="rId77" Type="http://schemas.openxmlformats.org/officeDocument/2006/relationships/image" Target="../media/image27.svg"/><Relationship Id="rId8" Type="http://schemas.openxmlformats.org/officeDocument/2006/relationships/customXml" Target="../../customXml/item463.xml"/><Relationship Id="rId51" Type="http://schemas.openxmlformats.org/officeDocument/2006/relationships/image" Target="../media/image3.png"/><Relationship Id="rId72" Type="http://schemas.openxmlformats.org/officeDocument/2006/relationships/image" Target="../media/image23.svg"/><Relationship Id="rId3" Type="http://schemas.openxmlformats.org/officeDocument/2006/relationships/customXml" Target="../../customXml/item1106.xml"/><Relationship Id="rId12" Type="http://schemas.openxmlformats.org/officeDocument/2006/relationships/customXml" Target="../../customXml/item858.xml"/><Relationship Id="rId17" Type="http://schemas.openxmlformats.org/officeDocument/2006/relationships/customXml" Target="../../customXml/item361.xml"/><Relationship Id="rId25" Type="http://schemas.openxmlformats.org/officeDocument/2006/relationships/customXml" Target="../../customXml/item458.xml"/><Relationship Id="rId33" Type="http://schemas.openxmlformats.org/officeDocument/2006/relationships/customXml" Target="../../customXml/item1104.xml"/><Relationship Id="rId38" Type="http://schemas.openxmlformats.org/officeDocument/2006/relationships/customXml" Target="../../customXml/item282.xml"/><Relationship Id="rId46" Type="http://schemas.openxmlformats.org/officeDocument/2006/relationships/customXml" Target="../../customXml/item6.xml"/><Relationship Id="rId59" Type="http://schemas.openxmlformats.org/officeDocument/2006/relationships/image" Target="../media/image8.png"/><Relationship Id="rId67" Type="http://schemas.openxmlformats.org/officeDocument/2006/relationships/image" Target="../media/image18.png"/><Relationship Id="rId20" Type="http://schemas.openxmlformats.org/officeDocument/2006/relationships/customXml" Target="../../customXml/item336.xml"/><Relationship Id="rId41" Type="http://schemas.openxmlformats.org/officeDocument/2006/relationships/customXml" Target="../../customXml/item1038.xml"/><Relationship Id="rId54" Type="http://schemas.openxmlformats.org/officeDocument/2006/relationships/image" Target="../media/image6.png"/><Relationship Id="rId62" Type="http://schemas.openxmlformats.org/officeDocument/2006/relationships/image" Target="../media/image13.svg"/><Relationship Id="rId70" Type="http://schemas.openxmlformats.org/officeDocument/2006/relationships/image" Target="../media/image21.svg"/><Relationship Id="rId75" Type="http://schemas.openxmlformats.org/officeDocument/2006/relationships/slide" Target="slide5.xml"/><Relationship Id="rId1" Type="http://schemas.openxmlformats.org/officeDocument/2006/relationships/customXml" Target="../../customXml/item1296.xml"/><Relationship Id="rId6" Type="http://schemas.openxmlformats.org/officeDocument/2006/relationships/customXml" Target="../../customXml/item771.xml"/><Relationship Id="rId15" Type="http://schemas.openxmlformats.org/officeDocument/2006/relationships/customXml" Target="../../customXml/item240.xml"/><Relationship Id="rId23" Type="http://schemas.openxmlformats.org/officeDocument/2006/relationships/customXml" Target="../../customXml/item107.xml"/><Relationship Id="rId28" Type="http://schemas.openxmlformats.org/officeDocument/2006/relationships/customXml" Target="../../customXml/item1087.xml"/><Relationship Id="rId36" Type="http://schemas.openxmlformats.org/officeDocument/2006/relationships/customXml" Target="../../customXml/item796.xml"/><Relationship Id="rId49" Type="http://schemas.openxmlformats.org/officeDocument/2006/relationships/image" Target="../media/image1.png"/><Relationship Id="rId57" Type="http://schemas.openxmlformats.org/officeDocument/2006/relationships/image" Target="../media/image10.png"/><Relationship Id="rId10" Type="http://schemas.openxmlformats.org/officeDocument/2006/relationships/customXml" Target="../../customXml/item515.xml"/><Relationship Id="rId31" Type="http://schemas.openxmlformats.org/officeDocument/2006/relationships/customXml" Target="../../customXml/item841.xml"/><Relationship Id="rId44" Type="http://schemas.openxmlformats.org/officeDocument/2006/relationships/customXml" Target="../../customXml/item279.xml"/><Relationship Id="rId52" Type="http://schemas.openxmlformats.org/officeDocument/2006/relationships/image" Target="../media/image4.png"/><Relationship Id="rId60" Type="http://schemas.openxmlformats.org/officeDocument/2006/relationships/image" Target="../media/image9.svg"/><Relationship Id="rId65" Type="http://schemas.openxmlformats.org/officeDocument/2006/relationships/image" Target="../media/image16.png"/><Relationship Id="rId73" Type="http://schemas.openxmlformats.org/officeDocument/2006/relationships/image" Target="../media/image24.png"/><Relationship Id="rId4" Type="http://schemas.openxmlformats.org/officeDocument/2006/relationships/customXml" Target="../../customXml/item24.xml"/><Relationship Id="rId9" Type="http://schemas.openxmlformats.org/officeDocument/2006/relationships/customXml" Target="../../customXml/item408.xml"/><Relationship Id="rId13" Type="http://schemas.openxmlformats.org/officeDocument/2006/relationships/customXml" Target="../../customXml/item381.xml"/><Relationship Id="rId18" Type="http://schemas.openxmlformats.org/officeDocument/2006/relationships/customXml" Target="../../customXml/item1118.xml"/><Relationship Id="rId39" Type="http://schemas.openxmlformats.org/officeDocument/2006/relationships/customXml" Target="../../customXml/item1180.xml"/><Relationship Id="rId34" Type="http://schemas.openxmlformats.org/officeDocument/2006/relationships/customXml" Target="../../customXml/item59.xml"/><Relationship Id="rId50" Type="http://schemas.openxmlformats.org/officeDocument/2006/relationships/image" Target="../media/image2.png"/><Relationship Id="rId55" Type="http://schemas.openxmlformats.org/officeDocument/2006/relationships/slide" Target="slide7.xml"/><Relationship Id="rId76" Type="http://schemas.openxmlformats.org/officeDocument/2006/relationships/image" Target="../media/image26.png"/><Relationship Id="rId7" Type="http://schemas.openxmlformats.org/officeDocument/2006/relationships/customXml" Target="../../customXml/item866.xml"/><Relationship Id="rId71" Type="http://schemas.openxmlformats.org/officeDocument/2006/relationships/image" Target="../media/image22.png"/><Relationship Id="rId2" Type="http://schemas.openxmlformats.org/officeDocument/2006/relationships/customXml" Target="../../customXml/item556.xml"/><Relationship Id="rId29" Type="http://schemas.openxmlformats.org/officeDocument/2006/relationships/customXml" Target="../../customXml/item39.xml"/></Relationships>
</file>

<file path=ppt/slides/_rels/slide7.xml.rels><?xml version="1.0" encoding="UTF-8" standalone="yes"?>
<Relationships xmlns="http://schemas.openxmlformats.org/package/2006/relationships"><Relationship Id="rId26" Type="http://schemas.openxmlformats.org/officeDocument/2006/relationships/customXml" Target="../../customXml/item768.xml"/><Relationship Id="rId21" Type="http://schemas.openxmlformats.org/officeDocument/2006/relationships/customXml" Target="../../customXml/item327.xml"/><Relationship Id="rId34" Type="http://schemas.openxmlformats.org/officeDocument/2006/relationships/customXml" Target="../../customXml/item955.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image" Target="../media/image28.png"/><Relationship Id="rId7" Type="http://schemas.openxmlformats.org/officeDocument/2006/relationships/customXml" Target="../../customXml/item595.xml"/><Relationship Id="rId2" Type="http://schemas.openxmlformats.org/officeDocument/2006/relationships/customXml" Target="../../customXml/item992.xml"/><Relationship Id="rId16" Type="http://schemas.openxmlformats.org/officeDocument/2006/relationships/customXml" Target="../../customXml/item1278.xml"/><Relationship Id="rId29" Type="http://schemas.openxmlformats.org/officeDocument/2006/relationships/customXml" Target="../../customXml/item272.xml"/><Relationship Id="rId11" Type="http://schemas.openxmlformats.org/officeDocument/2006/relationships/customXml" Target="../../customXml/item811.xml"/><Relationship Id="rId24" Type="http://schemas.openxmlformats.org/officeDocument/2006/relationships/customXml" Target="../../customXml/item689.xml"/><Relationship Id="rId32" Type="http://schemas.openxmlformats.org/officeDocument/2006/relationships/customXml" Target="../../customXml/item337.xml"/><Relationship Id="rId37" Type="http://schemas.openxmlformats.org/officeDocument/2006/relationships/customXml" Target="../../customXml/item129.xml"/><Relationship Id="rId40" Type="http://schemas.openxmlformats.org/officeDocument/2006/relationships/customXml" Target="../../customXml/item460.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31.svg"/><Relationship Id="rId5" Type="http://schemas.openxmlformats.org/officeDocument/2006/relationships/customXml" Target="../../customXml/item911.xml"/><Relationship Id="rId61" Type="http://schemas.openxmlformats.org/officeDocument/2006/relationships/slide" Target="slide4.xml"/><Relationship Id="rId19" Type="http://schemas.openxmlformats.org/officeDocument/2006/relationships/customXml" Target="../../customXml/item209.xml"/><Relationship Id="rId14" Type="http://schemas.openxmlformats.org/officeDocument/2006/relationships/customXml" Target="../../customXml/item1322.xml"/><Relationship Id="rId22" Type="http://schemas.openxmlformats.org/officeDocument/2006/relationships/customXml" Target="../../customXml/item1223.xml"/><Relationship Id="rId27" Type="http://schemas.openxmlformats.org/officeDocument/2006/relationships/customXml" Target="../../customXml/item274.xml"/><Relationship Id="rId30" Type="http://schemas.openxmlformats.org/officeDocument/2006/relationships/customXml" Target="../../customXml/item66.xml"/><Relationship Id="rId35" Type="http://schemas.openxmlformats.org/officeDocument/2006/relationships/customXml" Target="../../customXml/item608.xml"/><Relationship Id="rId43" Type="http://schemas.openxmlformats.org/officeDocument/2006/relationships/notesSlide" Target="../notesSlides/notesSlide7.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29.svg"/><Relationship Id="rId8" Type="http://schemas.openxmlformats.org/officeDocument/2006/relationships/customXml" Target="../../customXml/item1121.xml"/><Relationship Id="rId51" Type="http://schemas.openxmlformats.org/officeDocument/2006/relationships/image" Target="../media/image10.png"/><Relationship Id="rId3" Type="http://schemas.openxmlformats.org/officeDocument/2006/relationships/customXml" Target="../../customXml/item1287.xml"/><Relationship Id="rId12" Type="http://schemas.openxmlformats.org/officeDocument/2006/relationships/customXml" Target="../../customXml/item848.xml"/><Relationship Id="rId17" Type="http://schemas.openxmlformats.org/officeDocument/2006/relationships/customXml" Target="../../customXml/item1092.xml"/><Relationship Id="rId25" Type="http://schemas.openxmlformats.org/officeDocument/2006/relationships/customXml" Target="../../customXml/item904.xml"/><Relationship Id="rId33" Type="http://schemas.openxmlformats.org/officeDocument/2006/relationships/customXml" Target="../../customXml/item752.xml"/><Relationship Id="rId38" Type="http://schemas.openxmlformats.org/officeDocument/2006/relationships/customXml" Target="../../customXml/item154.xml"/><Relationship Id="rId46" Type="http://schemas.openxmlformats.org/officeDocument/2006/relationships/image" Target="../media/image3.png"/><Relationship Id="rId59" Type="http://schemas.openxmlformats.org/officeDocument/2006/relationships/image" Target="../media/image8.png"/><Relationship Id="rId20" Type="http://schemas.openxmlformats.org/officeDocument/2006/relationships/customXml" Target="../../customXml/item925.xml"/><Relationship Id="rId41" Type="http://schemas.openxmlformats.org/officeDocument/2006/relationships/customXml" Target="../../customXml/item835.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820.xml"/><Relationship Id="rId6" Type="http://schemas.openxmlformats.org/officeDocument/2006/relationships/customXml" Target="../../customXml/item78.xml"/><Relationship Id="rId15" Type="http://schemas.openxmlformats.org/officeDocument/2006/relationships/customXml" Target="../../customXml/item317.xml"/><Relationship Id="rId23" Type="http://schemas.openxmlformats.org/officeDocument/2006/relationships/customXml" Target="../../customXml/item1359.xml"/><Relationship Id="rId28" Type="http://schemas.openxmlformats.org/officeDocument/2006/relationships/customXml" Target="../../customXml/item742.xml"/><Relationship Id="rId36" Type="http://schemas.openxmlformats.org/officeDocument/2006/relationships/customXml" Target="../../customXml/item924.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289.xml"/><Relationship Id="rId31" Type="http://schemas.openxmlformats.org/officeDocument/2006/relationships/customXml" Target="../../customXml/item675.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30.png"/><Relationship Id="rId4" Type="http://schemas.openxmlformats.org/officeDocument/2006/relationships/customXml" Target="../../customXml/item611.xml"/><Relationship Id="rId9" Type="http://schemas.openxmlformats.org/officeDocument/2006/relationships/customXml" Target="../../customXml/item382.xml"/><Relationship Id="rId13" Type="http://schemas.openxmlformats.org/officeDocument/2006/relationships/customXml" Target="../../customXml/item565.xml"/><Relationship Id="rId18" Type="http://schemas.openxmlformats.org/officeDocument/2006/relationships/customXml" Target="../../customXml/item603.xml"/><Relationship Id="rId39" Type="http://schemas.openxmlformats.org/officeDocument/2006/relationships/customXml" Target="../../customXml/item338.xml"/></Relationships>
</file>

<file path=ppt/slides/_rels/slide8.xml.rels><?xml version="1.0" encoding="UTF-8" standalone="yes"?>
<Relationships xmlns="http://schemas.openxmlformats.org/package/2006/relationships"><Relationship Id="rId13" Type="http://schemas.openxmlformats.org/officeDocument/2006/relationships/customXml" Target="../../customXml/item859.xml"/><Relationship Id="rId18" Type="http://schemas.openxmlformats.org/officeDocument/2006/relationships/customXml" Target="../../customXml/item610.xml"/><Relationship Id="rId26" Type="http://schemas.openxmlformats.org/officeDocument/2006/relationships/customXml" Target="../../customXml/item1060.xml"/><Relationship Id="rId39" Type="http://schemas.openxmlformats.org/officeDocument/2006/relationships/image" Target="../media/image2.png"/><Relationship Id="rId21" Type="http://schemas.openxmlformats.org/officeDocument/2006/relationships/customXml" Target="../../customXml/item753.xml"/><Relationship Id="rId34" Type="http://schemas.openxmlformats.org/officeDocument/2006/relationships/customXml" Target="../../customXml/item310.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238.xml"/><Relationship Id="rId2" Type="http://schemas.openxmlformats.org/officeDocument/2006/relationships/customXml" Target="../../customXml/item931.xml"/><Relationship Id="rId16" Type="http://schemas.openxmlformats.org/officeDocument/2006/relationships/customXml" Target="../../customXml/item201.xml"/><Relationship Id="rId29" Type="http://schemas.openxmlformats.org/officeDocument/2006/relationships/customXml" Target="../../customXml/item312.xml"/><Relationship Id="rId11" Type="http://schemas.openxmlformats.org/officeDocument/2006/relationships/customXml" Target="../../customXml/item542.xml"/><Relationship Id="rId24" Type="http://schemas.openxmlformats.org/officeDocument/2006/relationships/customXml" Target="../../customXml/item747.xml"/><Relationship Id="rId32" Type="http://schemas.openxmlformats.org/officeDocument/2006/relationships/customXml" Target="../../customXml/item144.xml"/><Relationship Id="rId37" Type="http://schemas.openxmlformats.org/officeDocument/2006/relationships/notesSlide" Target="../notesSlides/notesSlide8.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3.svg"/><Relationship Id="rId5" Type="http://schemas.openxmlformats.org/officeDocument/2006/relationships/customXml" Target="../../customXml/item1048.xml"/><Relationship Id="rId19" Type="http://schemas.openxmlformats.org/officeDocument/2006/relationships/customXml" Target="../../customXml/item1128.xml"/><Relationship Id="rId4" Type="http://schemas.openxmlformats.org/officeDocument/2006/relationships/customXml" Target="../../customXml/item85.xml"/><Relationship Id="rId9" Type="http://schemas.openxmlformats.org/officeDocument/2006/relationships/customXml" Target="../../customXml/item1056.xml"/><Relationship Id="rId14" Type="http://schemas.openxmlformats.org/officeDocument/2006/relationships/customXml" Target="../../customXml/item540.xml"/><Relationship Id="rId22" Type="http://schemas.openxmlformats.org/officeDocument/2006/relationships/customXml" Target="../../customXml/item1380.xml"/><Relationship Id="rId27" Type="http://schemas.openxmlformats.org/officeDocument/2006/relationships/customXml" Target="../../customXml/item1151.xml"/><Relationship Id="rId30" Type="http://schemas.openxmlformats.org/officeDocument/2006/relationships/customXml" Target="../../customXml/item189.xml"/><Relationship Id="rId35" Type="http://schemas.openxmlformats.org/officeDocument/2006/relationships/customXml" Target="../../customXml/item790.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9.xml"/><Relationship Id="rId8" Type="http://schemas.openxmlformats.org/officeDocument/2006/relationships/customXml" Target="../../customXml/item1314.xml"/><Relationship Id="rId51" Type="http://schemas.openxmlformats.org/officeDocument/2006/relationships/image" Target="../media/image13.svg"/><Relationship Id="rId3" Type="http://schemas.openxmlformats.org/officeDocument/2006/relationships/customXml" Target="../../customXml/item1012.xml"/><Relationship Id="rId12" Type="http://schemas.openxmlformats.org/officeDocument/2006/relationships/customXml" Target="../../customXml/item936.xml"/><Relationship Id="rId17" Type="http://schemas.openxmlformats.org/officeDocument/2006/relationships/customXml" Target="../../customXml/item1360.xml"/><Relationship Id="rId25" Type="http://schemas.openxmlformats.org/officeDocument/2006/relationships/customXml" Target="../../customXml/item1319.xml"/><Relationship Id="rId33" Type="http://schemas.openxmlformats.org/officeDocument/2006/relationships/customXml" Target="../../customXml/item842.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4.png"/><Relationship Id="rId20" Type="http://schemas.openxmlformats.org/officeDocument/2006/relationships/customXml" Target="../../customXml/item1023.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1242.xml"/><Relationship Id="rId6" Type="http://schemas.openxmlformats.org/officeDocument/2006/relationships/customXml" Target="../../customXml/item882.xml"/><Relationship Id="rId15" Type="http://schemas.openxmlformats.org/officeDocument/2006/relationships/customXml" Target="../../customXml/item525.xml"/><Relationship Id="rId23" Type="http://schemas.openxmlformats.org/officeDocument/2006/relationships/customXml" Target="../../customXml/item445.xml"/><Relationship Id="rId28" Type="http://schemas.openxmlformats.org/officeDocument/2006/relationships/customXml" Target="../../customXml/item1165.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2.png"/><Relationship Id="rId10" Type="http://schemas.openxmlformats.org/officeDocument/2006/relationships/customXml" Target="../../customXml/item1186.xml"/><Relationship Id="rId31" Type="http://schemas.openxmlformats.org/officeDocument/2006/relationships/customXml" Target="../../customXml/item957.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5.svg"/></Relationships>
</file>

<file path=ppt/slides/_rels/slide9.xml.rels><?xml version="1.0" encoding="UTF-8" standalone="yes"?>
<Relationships xmlns="http://schemas.openxmlformats.org/package/2006/relationships"><Relationship Id="rId8" Type="http://schemas.openxmlformats.org/officeDocument/2006/relationships/customXml" Target="../../customXml/item1040.xml"/><Relationship Id="rId13" Type="http://schemas.openxmlformats.org/officeDocument/2006/relationships/image" Target="../media/image3.png"/><Relationship Id="rId18" Type="http://schemas.openxmlformats.org/officeDocument/2006/relationships/slide" Target="slide10.xml"/><Relationship Id="rId26" Type="http://schemas.openxmlformats.org/officeDocument/2006/relationships/image" Target="../media/image39.svg"/><Relationship Id="rId3" Type="http://schemas.openxmlformats.org/officeDocument/2006/relationships/customXml" Target="../../customXml/item818.xml"/><Relationship Id="rId21" Type="http://schemas.openxmlformats.org/officeDocument/2006/relationships/slide" Target="slide13.xml"/><Relationship Id="rId7" Type="http://schemas.openxmlformats.org/officeDocument/2006/relationships/customXml" Target="../../customXml/item669.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38.png"/><Relationship Id="rId2" Type="http://schemas.openxmlformats.org/officeDocument/2006/relationships/customXml" Target="../../customXml/item353.xml"/><Relationship Id="rId16" Type="http://schemas.openxmlformats.org/officeDocument/2006/relationships/image" Target="../media/image6.png"/><Relationship Id="rId20" Type="http://schemas.openxmlformats.org/officeDocument/2006/relationships/image" Target="../media/image37.svg"/><Relationship Id="rId1" Type="http://schemas.openxmlformats.org/officeDocument/2006/relationships/customXml" Target="../../customXml/item567.xml"/><Relationship Id="rId6" Type="http://schemas.openxmlformats.org/officeDocument/2006/relationships/customXml" Target="../../customXml/item1211.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749.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9.xml"/><Relationship Id="rId19" Type="http://schemas.openxmlformats.org/officeDocument/2006/relationships/image" Target="../media/image36.png"/><Relationship Id="rId4" Type="http://schemas.openxmlformats.org/officeDocument/2006/relationships/customXml" Target="../../customXml/item342.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2" name="Grupo 1">
            <a:extLst>
              <a:ext uri="{FF2B5EF4-FFF2-40B4-BE49-F238E27FC236}">
                <a16:creationId xmlns:a16="http://schemas.microsoft.com/office/drawing/2014/main" id="{6EF18C68-8A0B-41B2-87C5-0F58FEB6BFBF}"/>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hlinkClick r:id="rId48" action="ppaction://hlinksldjump"/>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spTree>
    <p:extLst>
      <p:ext uri="{BB962C8B-B14F-4D97-AF65-F5344CB8AC3E}">
        <p14:creationId xmlns:p14="http://schemas.microsoft.com/office/powerpoint/2010/main" val="605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7"/>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7"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0" action="ppaction://hlinksldjump"/>
              <a:extLst>
                <a:ext uri="{FF2B5EF4-FFF2-40B4-BE49-F238E27FC236}">
                  <a16:creationId xmlns:a16="http://schemas.microsoft.com/office/drawing/2014/main" id="{E63BC99B-E73F-4F66-868B-2E3094EB5B9C}"/>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7"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2"/>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7"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1"/>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9"/>
                  <p:custData r:id="rId20"/>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7"/>
                  <p:custData r:id="rId18"/>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5"/>
                  <p:custData r:id="rId16"/>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3"/>
                  <p:custData r:id="rId14"/>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1"/>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grpSp>
        <p:nvGrpSpPr>
          <p:cNvPr id="81" name="Grupo 80">
            <a:extLst>
              <a:ext uri="{FF2B5EF4-FFF2-40B4-BE49-F238E27FC236}">
                <a16:creationId xmlns:a16="http://schemas.microsoft.com/office/drawing/2014/main" id="{98792E30-CD1C-4E53-BA37-71E6209957AE}"/>
              </a:ext>
            </a:extLst>
          </p:cNvPr>
          <p:cNvGrpSpPr/>
          <p:nvPr/>
        </p:nvGrpSpPr>
        <p:grpSpPr>
          <a:xfrm>
            <a:off x="3527370" y="4078683"/>
            <a:ext cx="2413056" cy="1220016"/>
            <a:chOff x="2633673" y="3024857"/>
            <a:chExt cx="2413056" cy="1220016"/>
          </a:xfrm>
        </p:grpSpPr>
        <p:sp>
          <p:nvSpPr>
            <p:cNvPr id="82" name="Rectángulo: esquinas redondeadas 81">
              <a:extLst>
                <a:ext uri="{FF2B5EF4-FFF2-40B4-BE49-F238E27FC236}">
                  <a16:creationId xmlns:a16="http://schemas.microsoft.com/office/drawing/2014/main" id="{2E1F4437-AAE9-41D5-AD33-3622D43B5C9A}"/>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7" name="Content">
              <a:hlinkClick r:id="rId55" action="ppaction://hlinksldjump"/>
              <a:extLst>
                <a:ext uri="{FF2B5EF4-FFF2-40B4-BE49-F238E27FC236}">
                  <a16:creationId xmlns:a16="http://schemas.microsoft.com/office/drawing/2014/main" id="{6413160C-B5CC-42FF-B08D-18C218E52020}"/>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Firmar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89" name="Gráfico 88">
              <a:hlinkClick r:id="rId52" action="ppaction://hlinksldjump"/>
              <a:extLst>
                <a:ext uri="{FF2B5EF4-FFF2-40B4-BE49-F238E27FC236}">
                  <a16:creationId xmlns:a16="http://schemas.microsoft.com/office/drawing/2014/main" id="{EB381DF2-2C2D-4AF7-8362-A775910D48DA}"/>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2689981" y="3203670"/>
              <a:ext cx="252000" cy="252000"/>
            </a:xfrm>
            <a:prstGeom prst="rect">
              <a:avLst/>
            </a:prstGeom>
          </p:spPr>
        </p:pic>
      </p:grpSp>
    </p:spTree>
    <p:extLst>
      <p:ext uri="{BB962C8B-B14F-4D97-AF65-F5344CB8AC3E}">
        <p14:creationId xmlns:p14="http://schemas.microsoft.com/office/powerpoint/2010/main" val="364434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76" name="Grupo 75">
            <a:extLst>
              <a:ext uri="{FF2B5EF4-FFF2-40B4-BE49-F238E27FC236}">
                <a16:creationId xmlns:a16="http://schemas.microsoft.com/office/drawing/2014/main" id="{5E5ADE2A-C98A-4F70-93D8-998456CE55C5}"/>
              </a:ext>
            </a:extLst>
          </p:cNvPr>
          <p:cNvGrpSpPr/>
          <p:nvPr/>
        </p:nvGrpSpPr>
        <p:grpSpPr>
          <a:xfrm>
            <a:off x="9069125" y="1998000"/>
            <a:ext cx="180000" cy="3507451"/>
            <a:chOff x="10045700" y="1993900"/>
            <a:chExt cx="180000" cy="4533900"/>
          </a:xfrm>
        </p:grpSpPr>
        <p:sp>
          <p:nvSpPr>
            <p:cNvPr id="79" name="Rectángulo: esquinas redondeadas 78">
              <a:extLst>
                <a:ext uri="{FF2B5EF4-FFF2-40B4-BE49-F238E27FC236}">
                  <a16:creationId xmlns:a16="http://schemas.microsoft.com/office/drawing/2014/main" id="{672CCEEA-A8F0-400A-B6DB-88FC65DCE2D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Rectángulo: esquinas redondeadas 88">
              <a:extLst>
                <a:ext uri="{FF2B5EF4-FFF2-40B4-BE49-F238E27FC236}">
                  <a16:creationId xmlns:a16="http://schemas.microsoft.com/office/drawing/2014/main" id="{ADE821C8-50C8-47DF-B02D-C0AF136E84B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22113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4"/>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236922" y="2616046"/>
            <a:ext cx="252000" cy="252000"/>
          </a:xfrm>
          <a:prstGeom prst="rect">
            <a:avLst/>
          </a:prstGeom>
        </p:spPr>
      </p:pic>
      <p:pic>
        <p:nvPicPr>
          <p:cNvPr id="3" name="Gráfico 2">
            <a:hlinkClick r:id="rId45"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8" action="ppaction://hlinksldjump"/>
              <a:extLst>
                <a:ext uri="{FF2B5EF4-FFF2-40B4-BE49-F238E27FC236}">
                  <a16:creationId xmlns:a16="http://schemas.microsoft.com/office/drawing/2014/main" id="{D9D731B8-4602-449F-8EB4-881F3BBD0528}"/>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34122" y="2614075"/>
            <a:ext cx="252000" cy="252000"/>
          </a:xfrm>
          <a:prstGeom prst="rect">
            <a:avLst/>
          </a:prstGeom>
        </p:spPr>
      </p:pic>
      <p:sp>
        <p:nvSpPr>
          <p:cNvPr id="82" name="Content">
            <a:extLst>
              <a:ext uri="{FF2B5EF4-FFF2-40B4-BE49-F238E27FC236}">
                <a16:creationId xmlns:a16="http://schemas.microsoft.com/office/drawing/2014/main" id="{652C757F-7CD4-43F7-8BE8-BE367F78315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3" name="Content">
            <a:extLst>
              <a:ext uri="{FF2B5EF4-FFF2-40B4-BE49-F238E27FC236}">
                <a16:creationId xmlns:a16="http://schemas.microsoft.com/office/drawing/2014/main" id="{F367BADA-4BCE-41D7-97C6-B625ACA50CF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4" name="Content">
            <a:extLst>
              <a:ext uri="{FF2B5EF4-FFF2-40B4-BE49-F238E27FC236}">
                <a16:creationId xmlns:a16="http://schemas.microsoft.com/office/drawing/2014/main" id="{D67A7CD8-67AE-46FF-A686-3EF8029DB50B}"/>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85" name="Content">
            <a:extLst>
              <a:ext uri="{FF2B5EF4-FFF2-40B4-BE49-F238E27FC236}">
                <a16:creationId xmlns:a16="http://schemas.microsoft.com/office/drawing/2014/main" id="{2BE1D50A-1C0D-4546-A2C8-0A3E207BA058}"/>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86" name="Content">
            <a:extLst>
              <a:ext uri="{FF2B5EF4-FFF2-40B4-BE49-F238E27FC236}">
                <a16:creationId xmlns:a16="http://schemas.microsoft.com/office/drawing/2014/main" id="{4B0EDF04-3F0B-4301-8DE5-80CACD4EA3DD}"/>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7" name="Content">
            <a:extLst>
              <a:ext uri="{FF2B5EF4-FFF2-40B4-BE49-F238E27FC236}">
                <a16:creationId xmlns:a16="http://schemas.microsoft.com/office/drawing/2014/main" id="{D73D2E6C-865B-404F-8FCC-76E4A55EC9E6}"/>
              </a:ext>
            </a:extLst>
          </p:cNvPr>
          <p:cNvSpPr txBox="1"/>
          <p:nvPr>
            <p:custDataLst>
              <p:custData r:id="rId12"/>
            </p:custDataLst>
          </p:nvPr>
        </p:nvSpPr>
        <p:spPr>
          <a:xfrm>
            <a:off x="4685864" y="293779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7338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8"/>
                  <p:custData r:id="rId19"/>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12"/>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6"/>
                  <p:custData r:id="rId17"/>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13"/>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14"/>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9" action="ppaction://hlinksldjump"/>
                <a:extLst>
                  <a:ext uri="{FF2B5EF4-FFF2-40B4-BE49-F238E27FC236}">
                    <a16:creationId xmlns:a16="http://schemas.microsoft.com/office/drawing/2014/main" id="{A7ED7800-CF85-477B-8B86-5DBFAE3B250F}"/>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09" name="Content">
            <a:extLst>
              <a:ext uri="{FF2B5EF4-FFF2-40B4-BE49-F238E27FC236}">
                <a16:creationId xmlns:a16="http://schemas.microsoft.com/office/drawing/2014/main" id="{7FEE3CE9-2167-4C50-84E9-580037D34AB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FB6AE2A7-FDFF-4DFB-957D-AF11BCDF687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2" name="Content">
            <a:extLst>
              <a:ext uri="{FF2B5EF4-FFF2-40B4-BE49-F238E27FC236}">
                <a16:creationId xmlns:a16="http://schemas.microsoft.com/office/drawing/2014/main" id="{E947AED4-B391-4979-9B30-7AFDDD9AFCBE}"/>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589D185-E2B2-495E-B5A1-D11CAD296473}"/>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CF4E5A14-D71A-4AED-9689-694C35F0D73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311946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34"/>
                <p:custData r:id="rId35"/>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1"/>
                <p:custData r:id="rId32"/>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12"/>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13"/>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9" action="ppaction://hlinksldjump"/>
                <a:extLst>
                  <a:ext uri="{FF2B5EF4-FFF2-40B4-BE49-F238E27FC236}">
                    <a16:creationId xmlns:a16="http://schemas.microsoft.com/office/drawing/2014/main" id="{4AC80876-35C0-4E3A-89E8-CD10F4EB828E}"/>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7"/>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8"/>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9"/>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14"/>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5"/>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6"/>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3913054"/>
                <a:ext cx="252000" cy="252000"/>
              </a:xfrm>
              <a:prstGeom prst="rect">
                <a:avLst/>
              </a:prstGeom>
            </p:spPr>
          </p:pic>
        </p:grpSp>
      </p:grpSp>
      <p:sp>
        <p:nvSpPr>
          <p:cNvPr id="106" name="Content">
            <a:extLst>
              <a:ext uri="{FF2B5EF4-FFF2-40B4-BE49-F238E27FC236}">
                <a16:creationId xmlns:a16="http://schemas.microsoft.com/office/drawing/2014/main" id="{194FD720-BB12-417C-B242-800C134E4E60}"/>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4A141C4B-541C-4AC2-89E8-456CEE5FF3E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7" name="Content">
            <a:extLst>
              <a:ext uri="{FF2B5EF4-FFF2-40B4-BE49-F238E27FC236}">
                <a16:creationId xmlns:a16="http://schemas.microsoft.com/office/drawing/2014/main" id="{E6FF3C57-39C9-41C1-A99F-C03D8F1DE97D}"/>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8" name="Content">
            <a:extLst>
              <a:ext uri="{FF2B5EF4-FFF2-40B4-BE49-F238E27FC236}">
                <a16:creationId xmlns:a16="http://schemas.microsoft.com/office/drawing/2014/main" id="{FFA94184-8EA5-4459-B9A3-D07D08686ACF}"/>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9" name="Content">
            <a:extLst>
              <a:ext uri="{FF2B5EF4-FFF2-40B4-BE49-F238E27FC236}">
                <a16:creationId xmlns:a16="http://schemas.microsoft.com/office/drawing/2014/main" id="{E0271DCC-F947-4040-962C-D3DD6403310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8180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5" action="ppaction://hlinksldjump"/>
              <a:extLst>
                <a:ext uri="{FF2B5EF4-FFF2-40B4-BE49-F238E27FC236}">
                  <a16:creationId xmlns:a16="http://schemas.microsoft.com/office/drawing/2014/main" id="{E63BC99B-E73F-4F66-868B-2E3094EB5B9C}"/>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7"/>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89051" y="2252732"/>
              <a:ext cx="301634" cy="252000"/>
            </a:xfrm>
            <a:prstGeom prst="rect">
              <a:avLst/>
            </a:prstGeom>
          </p:spPr>
        </p:pic>
      </p:grpSp>
      <p:pic>
        <p:nvPicPr>
          <p:cNvPr id="3" name="Gráfico 2">
            <a:hlinkClick r:id="rId58" action="ppaction://hlinksldjump"/>
            <a:extLst>
              <a:ext uri="{FF2B5EF4-FFF2-40B4-BE49-F238E27FC236}">
                <a16:creationId xmlns:a16="http://schemas.microsoft.com/office/drawing/2014/main" id="{35C23507-6F9F-4258-B3A6-6208F8988BB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34122" y="5965601"/>
            <a:ext cx="252000" cy="252000"/>
          </a:xfrm>
          <a:prstGeom prst="rect">
            <a:avLst/>
          </a:prstGeom>
        </p:spPr>
      </p:pic>
      <p:sp>
        <p:nvSpPr>
          <p:cNvPr id="108" name="Content">
            <a:extLst>
              <a:ext uri="{FF2B5EF4-FFF2-40B4-BE49-F238E27FC236}">
                <a16:creationId xmlns:a16="http://schemas.microsoft.com/office/drawing/2014/main" id="{946E273D-E33B-4989-B90D-9AE11EFA8F85}"/>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09" name="Content">
            <a:extLst>
              <a:ext uri="{FF2B5EF4-FFF2-40B4-BE49-F238E27FC236}">
                <a16:creationId xmlns:a16="http://schemas.microsoft.com/office/drawing/2014/main" id="{06079A12-7680-4507-8B53-FEB88F461A1C}"/>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5592956C-4102-4FC0-9AAA-2D61D908CE32}"/>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2" name="Content">
            <a:extLst>
              <a:ext uri="{FF2B5EF4-FFF2-40B4-BE49-F238E27FC236}">
                <a16:creationId xmlns:a16="http://schemas.microsoft.com/office/drawing/2014/main" id="{8DC53301-50FC-4161-825B-097B02F12C7A}"/>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3" name="Content">
            <a:extLst>
              <a:ext uri="{FF2B5EF4-FFF2-40B4-BE49-F238E27FC236}">
                <a16:creationId xmlns:a16="http://schemas.microsoft.com/office/drawing/2014/main" id="{9C522A01-6BB6-40C2-980E-8CDB4E2B70C4}"/>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9DB0C2CC-8798-4067-A6E0-1B4780A8FB3B}"/>
              </a:ext>
            </a:extLst>
          </p:cNvPr>
          <p:cNvSpPr txBox="1"/>
          <p:nvPr>
            <p:custDataLst>
              <p:custData r:id="rId12"/>
            </p:custDataLst>
          </p:nvPr>
        </p:nvSpPr>
        <p:spPr>
          <a:xfrm>
            <a:off x="4719672" y="2948006"/>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5" name="Content">
            <a:extLst>
              <a:ext uri="{FF2B5EF4-FFF2-40B4-BE49-F238E27FC236}">
                <a16:creationId xmlns:a16="http://schemas.microsoft.com/office/drawing/2014/main" id="{179CC7D3-3402-434E-8A6B-0490D436CD99}"/>
              </a:ext>
            </a:extLst>
          </p:cNvPr>
          <p:cNvSpPr txBox="1"/>
          <p:nvPr>
            <p:custDataLst>
              <p:custData r:id="rId13"/>
            </p:custDataLst>
          </p:nvPr>
        </p:nvSpPr>
        <p:spPr>
          <a:xfrm>
            <a:off x="4719672" y="376757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6A46EA9B-DC7A-44E8-B973-562AF32FD027}"/>
              </a:ext>
            </a:extLst>
          </p:cNvPr>
          <p:cNvSpPr txBox="1"/>
          <p:nvPr>
            <p:custDataLst>
              <p:custData r:id="rId14"/>
            </p:custDataLst>
          </p:nvPr>
        </p:nvSpPr>
        <p:spPr>
          <a:xfrm>
            <a:off x="4455531" y="4599551"/>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9D1F401-3499-41B5-9D49-706407087EDF}"/>
              </a:ext>
            </a:extLst>
          </p:cNvPr>
          <p:cNvSpPr txBox="1"/>
          <p:nvPr>
            <p:custDataLst>
              <p:custData r:id="rId15"/>
            </p:custDataLst>
          </p:nvPr>
        </p:nvSpPr>
        <p:spPr>
          <a:xfrm>
            <a:off x="4658810" y="5436443"/>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9E202848-7B9F-40BB-BFD9-82A57CB3200A}"/>
              </a:ext>
            </a:extLst>
          </p:cNvPr>
          <p:cNvSpPr txBox="1"/>
          <p:nvPr>
            <p:custDataLst>
              <p:custData r:id="rId16"/>
            </p:custDataLst>
          </p:nvPr>
        </p:nvSpPr>
        <p:spPr>
          <a:xfrm>
            <a:off x="4736872" y="6271661"/>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3570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989051" y="2252732"/>
              <a:ext cx="301634" cy="252000"/>
            </a:xfrm>
            <a:prstGeom prst="rect">
              <a:avLst/>
            </a:prstGeom>
          </p:spPr>
        </p:pic>
      </p:grpSp>
      <p:pic>
        <p:nvPicPr>
          <p:cNvPr id="3" name="Gráfico 2">
            <a:extLst>
              <a:ext uri="{FF2B5EF4-FFF2-40B4-BE49-F238E27FC236}">
                <a16:creationId xmlns:a16="http://schemas.microsoft.com/office/drawing/2014/main" id="{35C23507-6F9F-4258-B3A6-6208F8988B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34122" y="5965601"/>
            <a:ext cx="252000" cy="252000"/>
          </a:xfrm>
          <a:prstGeom prst="rect">
            <a:avLst/>
          </a:prstGeom>
        </p:spPr>
      </p:pic>
      <p:sp>
        <p:nvSpPr>
          <p:cNvPr id="109" name="Rectángulo: esquinas redondeadas 108">
            <a:extLst>
              <a:ext uri="{FF2B5EF4-FFF2-40B4-BE49-F238E27FC236}">
                <a16:creationId xmlns:a16="http://schemas.microsoft.com/office/drawing/2014/main" id="{428B9F05-CA9B-4ABB-88E9-03E772D8E48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Content">
            <a:extLst>
              <a:ext uri="{FF2B5EF4-FFF2-40B4-BE49-F238E27FC236}">
                <a16:creationId xmlns:a16="http://schemas.microsoft.com/office/drawing/2014/main" id="{EB778854-56F8-49EE-A86C-B68AB62598BD}"/>
              </a:ext>
            </a:extLst>
          </p:cNvPr>
          <p:cNvSpPr txBox="1"/>
          <p:nvPr>
            <p:custDataLst>
              <p:custData r:id="rId7"/>
            </p:custDataLst>
          </p:nvPr>
        </p:nvSpPr>
        <p:spPr>
          <a:xfrm>
            <a:off x="3049217" y="1526803"/>
            <a:ext cx="109356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Puesto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D6FCE1A-3FB3-4238-89DC-F4012FEC329F}"/>
              </a:ext>
            </a:extLst>
          </p:cNvPr>
          <p:cNvGrpSpPr/>
          <p:nvPr>
            <p:custDataLst>
              <p:custData r:id="rId8"/>
            </p:custDataLst>
          </p:nvPr>
        </p:nvGrpSpPr>
        <p:grpSpPr>
          <a:xfrm>
            <a:off x="7791579" y="5624971"/>
            <a:ext cx="1457546" cy="292388"/>
            <a:chOff x="4760668" y="4237301"/>
            <a:chExt cx="2616422" cy="292388"/>
          </a:xfrm>
        </p:grpSpPr>
        <p:sp>
          <p:nvSpPr>
            <p:cNvPr id="129" name="Rectángulo: esquinas redondeadas 128">
              <a:extLst>
                <a:ext uri="{FF2B5EF4-FFF2-40B4-BE49-F238E27FC236}">
                  <a16:creationId xmlns:a16="http://schemas.microsoft.com/office/drawing/2014/main" id="{D0334DF5-6BA3-4CA1-A552-372AD8A47B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64" action="ppaction://hlinksldjump"/>
              <a:extLst>
                <a:ext uri="{FF2B5EF4-FFF2-40B4-BE49-F238E27FC236}">
                  <a16:creationId xmlns:a16="http://schemas.microsoft.com/office/drawing/2014/main" id="{944C88D3-9728-40BB-B71C-4DF813B6993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7" name="Grupo 136">
            <a:extLst>
              <a:ext uri="{FF2B5EF4-FFF2-40B4-BE49-F238E27FC236}">
                <a16:creationId xmlns:a16="http://schemas.microsoft.com/office/drawing/2014/main" id="{168D44EE-9576-4A5A-B5F6-5FD2519DEBDE}"/>
              </a:ext>
            </a:extLst>
          </p:cNvPr>
          <p:cNvGrpSpPr/>
          <p:nvPr>
            <p:custDataLst>
              <p:custData r:id="rId9"/>
            </p:custDataLst>
          </p:nvPr>
        </p:nvGrpSpPr>
        <p:grpSpPr>
          <a:xfrm>
            <a:off x="3051578" y="2007844"/>
            <a:ext cx="2904962" cy="292388"/>
            <a:chOff x="4760668" y="4237301"/>
            <a:chExt cx="2616422" cy="292388"/>
          </a:xfrm>
        </p:grpSpPr>
        <p:sp>
          <p:nvSpPr>
            <p:cNvPr id="138" name="Rectángulo: esquinas redondeadas 137">
              <a:extLst>
                <a:ext uri="{FF2B5EF4-FFF2-40B4-BE49-F238E27FC236}">
                  <a16:creationId xmlns:a16="http://schemas.microsoft.com/office/drawing/2014/main" id="{F6BFD8EA-3D48-4966-8606-638D4C9B4B95}"/>
                </a:ext>
              </a:extLst>
            </p:cNvPr>
            <p:cNvSpPr/>
            <p:nvPr/>
          </p:nvSpPr>
          <p:spPr>
            <a:xfrm>
              <a:off x="4760668" y="4237301"/>
              <a:ext cx="2616422" cy="292388"/>
            </a:xfrm>
            <a:prstGeom prst="roundRect">
              <a:avLst>
                <a:gd name="adj" fmla="val 17795"/>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0B5D6A65-41E5-45ED-8EEE-5834B8A5A93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regional</a:t>
              </a:r>
            </a:p>
          </p:txBody>
        </p:sp>
      </p:grpSp>
      <p:grpSp>
        <p:nvGrpSpPr>
          <p:cNvPr id="141" name="Grupo 140">
            <a:extLst>
              <a:ext uri="{FF2B5EF4-FFF2-40B4-BE49-F238E27FC236}">
                <a16:creationId xmlns:a16="http://schemas.microsoft.com/office/drawing/2014/main" id="{CC001C7C-5D63-4512-A6E6-B2204EDC4CDE}"/>
              </a:ext>
            </a:extLst>
          </p:cNvPr>
          <p:cNvGrpSpPr/>
          <p:nvPr>
            <p:custDataLst>
              <p:custData r:id="rId10"/>
            </p:custDataLst>
          </p:nvPr>
        </p:nvGrpSpPr>
        <p:grpSpPr>
          <a:xfrm>
            <a:off x="6339098" y="2000305"/>
            <a:ext cx="2904962" cy="292388"/>
            <a:chOff x="4760668" y="4237301"/>
            <a:chExt cx="2616422" cy="292388"/>
          </a:xfrm>
        </p:grpSpPr>
        <p:sp>
          <p:nvSpPr>
            <p:cNvPr id="142" name="Rectángulo: esquinas redondeadas 141">
              <a:extLst>
                <a:ext uri="{FF2B5EF4-FFF2-40B4-BE49-F238E27FC236}">
                  <a16:creationId xmlns:a16="http://schemas.microsoft.com/office/drawing/2014/main" id="{0CC732E9-4410-414D-9747-C70D16B502C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Content">
              <a:extLst>
                <a:ext uri="{FF2B5EF4-FFF2-40B4-BE49-F238E27FC236}">
                  <a16:creationId xmlns:a16="http://schemas.microsoft.com/office/drawing/2014/main" id="{94528FDC-CEFA-4830-895D-F583AB2BFC1D}"/>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estatal</a:t>
              </a:r>
              <a:endParaRPr lang="en-US" sz="1600" dirty="0">
                <a:latin typeface="Raleway" panose="020B0503030101060003" pitchFamily="34" charset="0"/>
                <a:ea typeface="Segoe UI" pitchFamily="34" charset="0"/>
                <a:cs typeface="Segoe UI" pitchFamily="34" charset="0"/>
              </a:endParaRPr>
            </a:p>
          </p:txBody>
        </p:sp>
      </p:grpSp>
      <p:grpSp>
        <p:nvGrpSpPr>
          <p:cNvPr id="144" name="Grupo 143">
            <a:extLst>
              <a:ext uri="{FF2B5EF4-FFF2-40B4-BE49-F238E27FC236}">
                <a16:creationId xmlns:a16="http://schemas.microsoft.com/office/drawing/2014/main" id="{003BE2B3-BDF4-4E25-A710-DB89B0030852}"/>
              </a:ext>
            </a:extLst>
          </p:cNvPr>
          <p:cNvGrpSpPr/>
          <p:nvPr>
            <p:custDataLst>
              <p:custData r:id="rId11"/>
            </p:custDataLst>
          </p:nvPr>
        </p:nvGrpSpPr>
        <p:grpSpPr>
          <a:xfrm>
            <a:off x="3051578" y="2450489"/>
            <a:ext cx="2904962" cy="292388"/>
            <a:chOff x="4760668" y="4237301"/>
            <a:chExt cx="2616422" cy="292388"/>
          </a:xfrm>
        </p:grpSpPr>
        <p:sp>
          <p:nvSpPr>
            <p:cNvPr id="145" name="Rectángulo: esquinas redondeadas 144">
              <a:extLst>
                <a:ext uri="{FF2B5EF4-FFF2-40B4-BE49-F238E27FC236}">
                  <a16:creationId xmlns:a16="http://schemas.microsoft.com/office/drawing/2014/main" id="{E9A2836D-CAF9-4F9C-967D-BCF1616E2E9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Content">
              <a:extLst>
                <a:ext uri="{FF2B5EF4-FFF2-40B4-BE49-F238E27FC236}">
                  <a16:creationId xmlns:a16="http://schemas.microsoft.com/office/drawing/2014/main" id="{513604F0-A41D-42FF-9BEA-64FE938B6D9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comisión</a:t>
              </a:r>
              <a:endParaRPr lang="en-US" sz="1600" dirty="0">
                <a:latin typeface="Raleway" panose="020B0503030101060003" pitchFamily="34" charset="0"/>
                <a:ea typeface="Segoe UI" pitchFamily="34" charset="0"/>
                <a:cs typeface="Segoe UI" pitchFamily="34" charset="0"/>
              </a:endParaRPr>
            </a:p>
          </p:txBody>
        </p:sp>
      </p:grpSp>
      <p:sp>
        <p:nvSpPr>
          <p:cNvPr id="151" name="Content">
            <a:extLst>
              <a:ext uri="{FF2B5EF4-FFF2-40B4-BE49-F238E27FC236}">
                <a16:creationId xmlns:a16="http://schemas.microsoft.com/office/drawing/2014/main" id="{AA7748CE-D7F7-4712-86CE-CBB4B349F760}"/>
              </a:ext>
            </a:extLst>
          </p:cNvPr>
          <p:cNvSpPr txBox="1"/>
          <p:nvPr>
            <p:custDataLst>
              <p:custData r:id="rId12"/>
            </p:custDataLst>
          </p:nvPr>
        </p:nvSpPr>
        <p:spPr>
          <a:xfrm>
            <a:off x="3028853" y="2925480"/>
            <a:ext cx="833883"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2" name="Gráfico 151">
            <a:extLst>
              <a:ext uri="{FF2B5EF4-FFF2-40B4-BE49-F238E27FC236}">
                <a16:creationId xmlns:a16="http://schemas.microsoft.com/office/drawing/2014/main" id="{A4D211D8-DBF1-4F07-9128-45F27CC20D6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932944" y="2939359"/>
            <a:ext cx="252000" cy="252000"/>
          </a:xfrm>
          <a:prstGeom prst="rect">
            <a:avLst/>
          </a:prstGeom>
        </p:spPr>
      </p:pic>
      <p:sp>
        <p:nvSpPr>
          <p:cNvPr id="153" name="Content">
            <a:extLst>
              <a:ext uri="{FF2B5EF4-FFF2-40B4-BE49-F238E27FC236}">
                <a16:creationId xmlns:a16="http://schemas.microsoft.com/office/drawing/2014/main" id="{B7E74C95-5537-4F42-B0BF-47514D7DFC79}"/>
              </a:ext>
            </a:extLst>
          </p:cNvPr>
          <p:cNvSpPr txBox="1"/>
          <p:nvPr>
            <p:custDataLst>
              <p:custData r:id="rId13"/>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4" name="Content">
            <a:extLst>
              <a:ext uri="{FF2B5EF4-FFF2-40B4-BE49-F238E27FC236}">
                <a16:creationId xmlns:a16="http://schemas.microsoft.com/office/drawing/2014/main" id="{C85C94B6-8B87-4901-9381-630B815A577C}"/>
              </a:ext>
            </a:extLst>
          </p:cNvPr>
          <p:cNvSpPr txBox="1"/>
          <p:nvPr>
            <p:custDataLst>
              <p:custData r:id="rId14"/>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5" name="Content">
            <a:extLst>
              <a:ext uri="{FF2B5EF4-FFF2-40B4-BE49-F238E27FC236}">
                <a16:creationId xmlns:a16="http://schemas.microsoft.com/office/drawing/2014/main" id="{0790441B-F1CA-412E-8B15-D223D6DD5ACE}"/>
              </a:ext>
            </a:extLst>
          </p:cNvPr>
          <p:cNvSpPr txBox="1"/>
          <p:nvPr>
            <p:custDataLst>
              <p:custData r:id="rId15"/>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56" name="Content">
            <a:extLst>
              <a:ext uri="{FF2B5EF4-FFF2-40B4-BE49-F238E27FC236}">
                <a16:creationId xmlns:a16="http://schemas.microsoft.com/office/drawing/2014/main" id="{AD5C7235-31D3-4489-ACC1-B9D744811139}"/>
              </a:ext>
            </a:extLst>
          </p:cNvPr>
          <p:cNvSpPr txBox="1"/>
          <p:nvPr>
            <p:custDataLst>
              <p:custData r:id="rId16"/>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57" name="Content">
            <a:extLst>
              <a:ext uri="{FF2B5EF4-FFF2-40B4-BE49-F238E27FC236}">
                <a16:creationId xmlns:a16="http://schemas.microsoft.com/office/drawing/2014/main" id="{1B2091E9-6DA7-4036-A9DC-D14DC7DD9A04}"/>
              </a:ext>
            </a:extLst>
          </p:cNvPr>
          <p:cNvSpPr txBox="1"/>
          <p:nvPr>
            <p:custDataLst>
              <p:custData r:id="rId17"/>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8" name="Content">
            <a:extLst>
              <a:ext uri="{FF2B5EF4-FFF2-40B4-BE49-F238E27FC236}">
                <a16:creationId xmlns:a16="http://schemas.microsoft.com/office/drawing/2014/main" id="{BF256B5B-FEF1-4E86-BABF-AC21E1F3F48A}"/>
              </a:ext>
            </a:extLst>
          </p:cNvPr>
          <p:cNvSpPr txBox="1"/>
          <p:nvPr>
            <p:custDataLst>
              <p:custData r:id="rId18"/>
            </p:custDataLst>
          </p:nvPr>
        </p:nvSpPr>
        <p:spPr>
          <a:xfrm>
            <a:off x="470650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965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13"/>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14"/>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5"/>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5" action="ppaction://hlinksldjump"/>
                <a:extLst>
                  <a:ext uri="{FF2B5EF4-FFF2-40B4-BE49-F238E27FC236}">
                    <a16:creationId xmlns:a16="http://schemas.microsoft.com/office/drawing/2014/main" id="{7D50BB25-D20C-45F3-A724-F3D22B9FD232}"/>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2" name="Content">
            <a:extLst>
              <a:ext uri="{FF2B5EF4-FFF2-40B4-BE49-F238E27FC236}">
                <a16:creationId xmlns:a16="http://schemas.microsoft.com/office/drawing/2014/main" id="{B284E592-FC8C-4BE4-AB1D-279273F5D931}"/>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DA7672D7-DD17-4B1B-A3CA-AAAEF885DC6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4" name="Content">
            <a:extLst>
              <a:ext uri="{FF2B5EF4-FFF2-40B4-BE49-F238E27FC236}">
                <a16:creationId xmlns:a16="http://schemas.microsoft.com/office/drawing/2014/main" id="{054BDAB7-DFB7-4543-812C-7C1B1FD2C398}"/>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25" name="Content">
            <a:extLst>
              <a:ext uri="{FF2B5EF4-FFF2-40B4-BE49-F238E27FC236}">
                <a16:creationId xmlns:a16="http://schemas.microsoft.com/office/drawing/2014/main" id="{51E805BE-B69A-4EB8-85EC-CA9E371C46D4}"/>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26" name="Content">
            <a:extLst>
              <a:ext uri="{FF2B5EF4-FFF2-40B4-BE49-F238E27FC236}">
                <a16:creationId xmlns:a16="http://schemas.microsoft.com/office/drawing/2014/main" id="{1EB6E2F2-ECCE-4035-A164-C8D470B7EFCB}"/>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7" name="Content">
            <a:extLst>
              <a:ext uri="{FF2B5EF4-FFF2-40B4-BE49-F238E27FC236}">
                <a16:creationId xmlns:a16="http://schemas.microsoft.com/office/drawing/2014/main" id="{34F24A19-4136-4BCF-B5F3-DEE13B013D00}"/>
              </a:ext>
            </a:extLst>
          </p:cNvPr>
          <p:cNvSpPr txBox="1"/>
          <p:nvPr>
            <p:custDataLst>
              <p:custData r:id="rId12"/>
            </p:custDataLst>
          </p:nvPr>
        </p:nvSpPr>
        <p:spPr>
          <a:xfrm>
            <a:off x="469157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75500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091F2F70-24F6-45B4-91F6-40311804CF0B}"/>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522000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12"/>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892238" y="1746520"/>
            <a:ext cx="252000" cy="252000"/>
          </a:xfrm>
          <a:prstGeom prst="rect">
            <a:avLst/>
          </a:prstGeom>
        </p:spPr>
      </p:pic>
      <p:grpSp>
        <p:nvGrpSpPr>
          <p:cNvPr id="57" name="Grupo 56">
            <a:extLst>
              <a:ext uri="{FF2B5EF4-FFF2-40B4-BE49-F238E27FC236}">
                <a16:creationId xmlns:a16="http://schemas.microsoft.com/office/drawing/2014/main" id="{06F6CD00-D435-42D7-8719-689C199CBF9D}"/>
              </a:ext>
            </a:extLst>
          </p:cNvPr>
          <p:cNvGrpSpPr/>
          <p:nvPr/>
        </p:nvGrpSpPr>
        <p:grpSpPr>
          <a:xfrm>
            <a:off x="6515435" y="1709318"/>
            <a:ext cx="1402993" cy="292388"/>
            <a:chOff x="3224009" y="2253139"/>
            <a:chExt cx="1402993" cy="292388"/>
          </a:xfrm>
        </p:grpSpPr>
        <p:sp>
          <p:nvSpPr>
            <p:cNvPr id="58" name="Content">
              <a:extLst>
                <a:ext uri="{FF2B5EF4-FFF2-40B4-BE49-F238E27FC236}">
                  <a16:creationId xmlns:a16="http://schemas.microsoft.com/office/drawing/2014/main" id="{2E51E771-91CA-4A43-820B-EB313B6CD8F8}"/>
                </a:ext>
              </a:extLst>
            </p:cNvPr>
            <p:cNvSpPr txBox="1"/>
            <p:nvPr>
              <p:custDataLst>
                <p:custData r:id="rId11"/>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9" name="Gráfico 58">
              <a:extLst>
                <a:ext uri="{FF2B5EF4-FFF2-40B4-BE49-F238E27FC236}">
                  <a16:creationId xmlns:a16="http://schemas.microsoft.com/office/drawing/2014/main" id="{44445D44-7C2D-42A6-9942-1ED050283C9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pic>
        <p:nvPicPr>
          <p:cNvPr id="60" name="Gráfico 59">
            <a:extLst>
              <a:ext uri="{FF2B5EF4-FFF2-40B4-BE49-F238E27FC236}">
                <a16:creationId xmlns:a16="http://schemas.microsoft.com/office/drawing/2014/main" id="{82A51E7E-BB05-4B06-9759-8251C9229D06}"/>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260537" y="1723197"/>
            <a:ext cx="252000" cy="252000"/>
          </a:xfrm>
          <a:prstGeom prst="rect">
            <a:avLst/>
          </a:prstGeom>
        </p:spPr>
      </p:pic>
      <p:grpSp>
        <p:nvGrpSpPr>
          <p:cNvPr id="81" name="Grupo 80">
            <a:extLst>
              <a:ext uri="{FF2B5EF4-FFF2-40B4-BE49-F238E27FC236}">
                <a16:creationId xmlns:a16="http://schemas.microsoft.com/office/drawing/2014/main" id="{B09BA3B6-ED0D-4AAF-862C-5FC12FAFCFD8}"/>
              </a:ext>
            </a:extLst>
          </p:cNvPr>
          <p:cNvGrpSpPr/>
          <p:nvPr>
            <p:custDataLst>
              <p:custData r:id="rId7"/>
            </p:custDataLst>
          </p:nvPr>
        </p:nvGrpSpPr>
        <p:grpSpPr>
          <a:xfrm>
            <a:off x="6021115" y="2591693"/>
            <a:ext cx="5220000" cy="3979918"/>
            <a:chOff x="3671888" y="3718560"/>
            <a:chExt cx="3557587" cy="292388"/>
          </a:xfrm>
        </p:grpSpPr>
        <p:sp>
          <p:nvSpPr>
            <p:cNvPr id="82" name="Rectángulo: esquinas redondeadas 81">
              <a:extLst>
                <a:ext uri="{FF2B5EF4-FFF2-40B4-BE49-F238E27FC236}">
                  <a16:creationId xmlns:a16="http://schemas.microsoft.com/office/drawing/2014/main" id="{E7B8F5EA-504C-40BE-B3B8-D79F8B368E8A}"/>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7088BA7F-FAC4-45A2-8C30-49F857406EE9}"/>
                </a:ext>
              </a:extLst>
            </p:cNvPr>
            <p:cNvSpPr txBox="1"/>
            <p:nvPr>
              <p:custDataLst>
                <p:custData r:id="rId1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4" name="Conector recto 83">
            <a:extLst>
              <a:ext uri="{FF2B5EF4-FFF2-40B4-BE49-F238E27FC236}">
                <a16:creationId xmlns:a16="http://schemas.microsoft.com/office/drawing/2014/main" id="{6FEBAB6C-9304-4088-BA9C-B85E59AB2184}"/>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5" name="Imagen 84">
            <a:extLst>
              <a:ext uri="{FF2B5EF4-FFF2-40B4-BE49-F238E27FC236}">
                <a16:creationId xmlns:a16="http://schemas.microsoft.com/office/drawing/2014/main" id="{4181E1FB-039B-4C4C-8683-A216333340B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86" name="Imagen 85">
            <a:extLst>
              <a:ext uri="{FF2B5EF4-FFF2-40B4-BE49-F238E27FC236}">
                <a16:creationId xmlns:a16="http://schemas.microsoft.com/office/drawing/2014/main" id="{7735D0C9-438C-4600-B191-7E1B6A0DD45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87" name="Imagen 86">
            <a:extLst>
              <a:ext uri="{FF2B5EF4-FFF2-40B4-BE49-F238E27FC236}">
                <a16:creationId xmlns:a16="http://schemas.microsoft.com/office/drawing/2014/main" id="{03B3F04F-7D6D-4AD2-9D34-29F9FEF36AB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88" name="Imagen 87">
            <a:extLst>
              <a:ext uri="{FF2B5EF4-FFF2-40B4-BE49-F238E27FC236}">
                <a16:creationId xmlns:a16="http://schemas.microsoft.com/office/drawing/2014/main" id="{CF35CCF1-1A1A-42D5-81F7-B7CCC99B29F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89" name="Imagen 88">
            <a:extLst>
              <a:ext uri="{FF2B5EF4-FFF2-40B4-BE49-F238E27FC236}">
                <a16:creationId xmlns:a16="http://schemas.microsoft.com/office/drawing/2014/main" id="{28790BE9-0148-48CE-878A-E3AAED79BF0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90" name="Imagen 89">
            <a:extLst>
              <a:ext uri="{FF2B5EF4-FFF2-40B4-BE49-F238E27FC236}">
                <a16:creationId xmlns:a16="http://schemas.microsoft.com/office/drawing/2014/main" id="{39BAE532-B4DD-461C-B16C-EE1C2DC2300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91" name="Imagen 90">
            <a:extLst>
              <a:ext uri="{FF2B5EF4-FFF2-40B4-BE49-F238E27FC236}">
                <a16:creationId xmlns:a16="http://schemas.microsoft.com/office/drawing/2014/main" id="{B0A80C2A-324D-4B25-A633-D19031D37E9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92" name="Imagen 91">
            <a:extLst>
              <a:ext uri="{FF2B5EF4-FFF2-40B4-BE49-F238E27FC236}">
                <a16:creationId xmlns:a16="http://schemas.microsoft.com/office/drawing/2014/main" id="{B2744826-8342-4707-BE6D-B48587AFF95C}"/>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93" name="Content">
            <a:extLst>
              <a:ext uri="{FF2B5EF4-FFF2-40B4-BE49-F238E27FC236}">
                <a16:creationId xmlns:a16="http://schemas.microsoft.com/office/drawing/2014/main" id="{E3CBBF38-A6AB-4933-BD82-8AF92F83663B}"/>
              </a:ext>
            </a:extLst>
          </p:cNvPr>
          <p:cNvSpPr txBox="1"/>
          <p:nvPr>
            <p:custDataLst>
              <p:custData r:id="rId8"/>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8E4F9343-A3D8-4B40-AFDB-5D85F6257856}"/>
              </a:ext>
            </a:extLst>
          </p:cNvPr>
          <p:cNvGrpSpPr/>
          <p:nvPr/>
        </p:nvGrpSpPr>
        <p:grpSpPr>
          <a:xfrm>
            <a:off x="8219698" y="2249953"/>
            <a:ext cx="1954534" cy="292388"/>
            <a:chOff x="2672468" y="2253139"/>
            <a:chExt cx="1954534" cy="292388"/>
          </a:xfrm>
        </p:grpSpPr>
        <p:sp>
          <p:nvSpPr>
            <p:cNvPr id="95" name="Content">
              <a:extLst>
                <a:ext uri="{FF2B5EF4-FFF2-40B4-BE49-F238E27FC236}">
                  <a16:creationId xmlns:a16="http://schemas.microsoft.com/office/drawing/2014/main" id="{3F140902-1257-4EFC-BF48-7EA43C3DE810}"/>
                </a:ext>
              </a:extLst>
            </p:cNvPr>
            <p:cNvSpPr txBox="1"/>
            <p:nvPr>
              <p:custDataLst>
                <p:custData r:id="rId9"/>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8DCA6386-A442-4CF5-8508-1192C58922F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spTree>
    <p:extLst>
      <p:ext uri="{BB962C8B-B14F-4D97-AF65-F5344CB8AC3E}">
        <p14:creationId xmlns:p14="http://schemas.microsoft.com/office/powerpoint/2010/main" val="3426779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142" name="Content">
            <a:extLst>
              <a:ext uri="{FF2B5EF4-FFF2-40B4-BE49-F238E27FC236}">
                <a16:creationId xmlns:a16="http://schemas.microsoft.com/office/drawing/2014/main" id="{8A377D12-2C9B-4BD4-B41F-37220A0CCF77}"/>
              </a:ext>
            </a:extLst>
          </p:cNvPr>
          <p:cNvSpPr txBox="1"/>
          <p:nvPr>
            <p:custDataLst>
              <p:custData r:id="rId6"/>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43" name="Grupo 142">
            <a:extLst>
              <a:ext uri="{FF2B5EF4-FFF2-40B4-BE49-F238E27FC236}">
                <a16:creationId xmlns:a16="http://schemas.microsoft.com/office/drawing/2014/main" id="{0AC490D7-573E-4306-9D6D-72FB6D8C7E21}"/>
              </a:ext>
            </a:extLst>
          </p:cNvPr>
          <p:cNvGrpSpPr/>
          <p:nvPr>
            <p:custDataLst>
              <p:custData r:id="rId7"/>
            </p:custDataLst>
          </p:nvPr>
        </p:nvGrpSpPr>
        <p:grpSpPr>
          <a:xfrm>
            <a:off x="470752" y="2591693"/>
            <a:ext cx="5220000" cy="3979918"/>
            <a:chOff x="3671888" y="3718560"/>
            <a:chExt cx="3557587" cy="292388"/>
          </a:xfrm>
        </p:grpSpPr>
        <p:sp>
          <p:nvSpPr>
            <p:cNvPr id="144" name="Rectángulo: esquinas redondeadas 143">
              <a:extLst>
                <a:ext uri="{FF2B5EF4-FFF2-40B4-BE49-F238E27FC236}">
                  <a16:creationId xmlns:a16="http://schemas.microsoft.com/office/drawing/2014/main" id="{5DC4CD03-7269-4284-98C5-FE560CD565F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132B5697-4D11-4B41-9D46-56A4C367BD40}"/>
                </a:ext>
              </a:extLst>
            </p:cNvPr>
            <p:cNvSpPr txBox="1"/>
            <p:nvPr>
              <p:custDataLst>
                <p:custData r:id="rId2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9" name="Conector recto 148">
            <a:extLst>
              <a:ext uri="{FF2B5EF4-FFF2-40B4-BE49-F238E27FC236}">
                <a16:creationId xmlns:a16="http://schemas.microsoft.com/office/drawing/2014/main" id="{AF61426D-B5AA-4974-8609-B1E8DE7D5D7D}"/>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0" name="Imagen 149">
            <a:extLst>
              <a:ext uri="{FF2B5EF4-FFF2-40B4-BE49-F238E27FC236}">
                <a16:creationId xmlns:a16="http://schemas.microsoft.com/office/drawing/2014/main" id="{AD912AA9-6B9E-4BBC-8A58-EB724D47E360}"/>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1" name="Imagen 150">
            <a:extLst>
              <a:ext uri="{FF2B5EF4-FFF2-40B4-BE49-F238E27FC236}">
                <a16:creationId xmlns:a16="http://schemas.microsoft.com/office/drawing/2014/main" id="{72DFAB62-3531-4670-9D10-A214A6D3BE6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2" name="Imagen 151">
            <a:extLst>
              <a:ext uri="{FF2B5EF4-FFF2-40B4-BE49-F238E27FC236}">
                <a16:creationId xmlns:a16="http://schemas.microsoft.com/office/drawing/2014/main" id="{74F29FC3-5E06-44D6-BD59-7C34330AE8E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3" name="Imagen 152">
            <a:extLst>
              <a:ext uri="{FF2B5EF4-FFF2-40B4-BE49-F238E27FC236}">
                <a16:creationId xmlns:a16="http://schemas.microsoft.com/office/drawing/2014/main" id="{BEF704F4-42E3-4258-94E5-B2E05A00423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4" name="Imagen 153">
            <a:extLst>
              <a:ext uri="{FF2B5EF4-FFF2-40B4-BE49-F238E27FC236}">
                <a16:creationId xmlns:a16="http://schemas.microsoft.com/office/drawing/2014/main" id="{46F8EF36-A790-421A-B777-0D0FE5C1B3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5" name="Imagen 154">
            <a:extLst>
              <a:ext uri="{FF2B5EF4-FFF2-40B4-BE49-F238E27FC236}">
                <a16:creationId xmlns:a16="http://schemas.microsoft.com/office/drawing/2014/main" id="{54D9793C-AD6F-4919-BA03-E45F7A7BB33C}"/>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6" name="Imagen 155">
            <a:extLst>
              <a:ext uri="{FF2B5EF4-FFF2-40B4-BE49-F238E27FC236}">
                <a16:creationId xmlns:a16="http://schemas.microsoft.com/office/drawing/2014/main" id="{4D6608A0-1C5E-4856-9252-32325C52FFD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7" name="Imagen 156">
            <a:extLst>
              <a:ext uri="{FF2B5EF4-FFF2-40B4-BE49-F238E27FC236}">
                <a16:creationId xmlns:a16="http://schemas.microsoft.com/office/drawing/2014/main" id="{B3C9F66E-FD71-4845-9217-C22A9A740EE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8" name="Grupo 157">
            <a:extLst>
              <a:ext uri="{FF2B5EF4-FFF2-40B4-BE49-F238E27FC236}">
                <a16:creationId xmlns:a16="http://schemas.microsoft.com/office/drawing/2014/main" id="{2C0A12FA-3655-4A87-84BB-F8A35490ABE1}"/>
              </a:ext>
            </a:extLst>
          </p:cNvPr>
          <p:cNvGrpSpPr/>
          <p:nvPr/>
        </p:nvGrpSpPr>
        <p:grpSpPr>
          <a:xfrm>
            <a:off x="2672468" y="2253139"/>
            <a:ext cx="1954534" cy="292388"/>
            <a:chOff x="2672468" y="2253139"/>
            <a:chExt cx="1954534" cy="292388"/>
          </a:xfrm>
        </p:grpSpPr>
        <p:sp>
          <p:nvSpPr>
            <p:cNvPr id="159" name="Content">
              <a:extLst>
                <a:ext uri="{FF2B5EF4-FFF2-40B4-BE49-F238E27FC236}">
                  <a16:creationId xmlns:a16="http://schemas.microsoft.com/office/drawing/2014/main" id="{2F5E715F-5E3D-4C18-9254-DDC7A92449BA}"/>
                </a:ext>
              </a:extLst>
            </p:cNvPr>
            <p:cNvSpPr txBox="1"/>
            <p:nvPr>
              <p:custDataLst>
                <p:custData r:id="rId27"/>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D58DCAE0-F049-4D76-A1F2-7142F8526E4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61" name="Grupo 160">
            <a:extLst>
              <a:ext uri="{FF2B5EF4-FFF2-40B4-BE49-F238E27FC236}">
                <a16:creationId xmlns:a16="http://schemas.microsoft.com/office/drawing/2014/main" id="{2A4D7C4D-11DD-4B71-A9BB-7C1240EC49C7}"/>
              </a:ext>
            </a:extLst>
          </p:cNvPr>
          <p:cNvGrpSpPr/>
          <p:nvPr/>
        </p:nvGrpSpPr>
        <p:grpSpPr>
          <a:xfrm>
            <a:off x="6515435" y="1709318"/>
            <a:ext cx="1402993" cy="292388"/>
            <a:chOff x="3224009" y="2253139"/>
            <a:chExt cx="1402993" cy="292388"/>
          </a:xfrm>
        </p:grpSpPr>
        <p:sp>
          <p:nvSpPr>
            <p:cNvPr id="162" name="Content">
              <a:extLst>
                <a:ext uri="{FF2B5EF4-FFF2-40B4-BE49-F238E27FC236}">
                  <a16:creationId xmlns:a16="http://schemas.microsoft.com/office/drawing/2014/main" id="{147C9212-EAAF-4AC2-ABF5-712D278E888E}"/>
                </a:ext>
              </a:extLst>
            </p:cNvPr>
            <p:cNvSpPr txBox="1"/>
            <p:nvPr>
              <p:custDataLst>
                <p:custData r:id="rId26"/>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F4C0508B-CC3C-4805-AECD-415794B3066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pic>
        <p:nvPicPr>
          <p:cNvPr id="164" name="Gráfico 163">
            <a:extLst>
              <a:ext uri="{FF2B5EF4-FFF2-40B4-BE49-F238E27FC236}">
                <a16:creationId xmlns:a16="http://schemas.microsoft.com/office/drawing/2014/main" id="{E7AD9814-CC47-413A-B204-788E9ED08B3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60537" y="1723197"/>
            <a:ext cx="252000" cy="252000"/>
          </a:xfrm>
          <a:prstGeom prst="rect">
            <a:avLst/>
          </a:prstGeom>
        </p:spPr>
      </p:pic>
      <p:grpSp>
        <p:nvGrpSpPr>
          <p:cNvPr id="165" name="Grupo 164">
            <a:extLst>
              <a:ext uri="{FF2B5EF4-FFF2-40B4-BE49-F238E27FC236}">
                <a16:creationId xmlns:a16="http://schemas.microsoft.com/office/drawing/2014/main" id="{BF85DE33-FB8F-4402-8A5F-31363CA7A2FF}"/>
              </a:ext>
            </a:extLst>
          </p:cNvPr>
          <p:cNvGrpSpPr/>
          <p:nvPr>
            <p:custDataLst>
              <p:custData r:id="rId8"/>
            </p:custDataLst>
          </p:nvPr>
        </p:nvGrpSpPr>
        <p:grpSpPr>
          <a:xfrm>
            <a:off x="6021115" y="2591693"/>
            <a:ext cx="5220000" cy="3979918"/>
            <a:chOff x="3671888" y="3718560"/>
            <a:chExt cx="3557587" cy="292388"/>
          </a:xfrm>
        </p:grpSpPr>
        <p:sp>
          <p:nvSpPr>
            <p:cNvPr id="166" name="Rectángulo: esquinas redondeadas 165">
              <a:extLst>
                <a:ext uri="{FF2B5EF4-FFF2-40B4-BE49-F238E27FC236}">
                  <a16:creationId xmlns:a16="http://schemas.microsoft.com/office/drawing/2014/main" id="{CBB65390-2EE5-4461-8197-BA6382F4F97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5F360BA5-0008-4D98-A79D-F1DDFC8BC067}"/>
                </a:ext>
              </a:extLst>
            </p:cNvPr>
            <p:cNvSpPr txBox="1"/>
            <p:nvPr>
              <p:custDataLst>
                <p:custData r:id="rId24"/>
                <p:custData r:id="rId2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8" name="Conector recto 167">
            <a:extLst>
              <a:ext uri="{FF2B5EF4-FFF2-40B4-BE49-F238E27FC236}">
                <a16:creationId xmlns:a16="http://schemas.microsoft.com/office/drawing/2014/main" id="{2D61DB37-6EDE-4FC8-A281-299061B9A2A5}"/>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9" name="Imagen 168">
            <a:extLst>
              <a:ext uri="{FF2B5EF4-FFF2-40B4-BE49-F238E27FC236}">
                <a16:creationId xmlns:a16="http://schemas.microsoft.com/office/drawing/2014/main" id="{72284E51-5B82-4877-A47D-F2482FE0C32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70" name="Imagen 169">
            <a:extLst>
              <a:ext uri="{FF2B5EF4-FFF2-40B4-BE49-F238E27FC236}">
                <a16:creationId xmlns:a16="http://schemas.microsoft.com/office/drawing/2014/main" id="{DC983700-4E82-45CE-8B46-A60E161CE48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71" name="Imagen 170">
            <a:extLst>
              <a:ext uri="{FF2B5EF4-FFF2-40B4-BE49-F238E27FC236}">
                <a16:creationId xmlns:a16="http://schemas.microsoft.com/office/drawing/2014/main" id="{C5B9B5EE-D17F-475B-88D9-57E14092ED5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72" name="Imagen 171">
            <a:extLst>
              <a:ext uri="{FF2B5EF4-FFF2-40B4-BE49-F238E27FC236}">
                <a16:creationId xmlns:a16="http://schemas.microsoft.com/office/drawing/2014/main" id="{B1427955-4A43-401E-942B-DD29E1596BF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73" name="Imagen 172">
            <a:extLst>
              <a:ext uri="{FF2B5EF4-FFF2-40B4-BE49-F238E27FC236}">
                <a16:creationId xmlns:a16="http://schemas.microsoft.com/office/drawing/2014/main" id="{5D0807C7-C17A-4E3A-9545-449BE9FEE4FC}"/>
              </a:ext>
            </a:extLst>
          </p:cNvPr>
          <p:cNvPicPr>
            <a:picLocks noChangeAspect="1"/>
          </p:cNvPicPr>
          <p:nvPr>
            <p:custDataLst>
              <p:custData r:id="rId9"/>
            </p:custDataLst>
          </p:nvPr>
        </p:nvPicPr>
        <p:blipFill>
          <a:blip r:embed="rId44">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74" name="Imagen 173">
            <a:extLst>
              <a:ext uri="{FF2B5EF4-FFF2-40B4-BE49-F238E27FC236}">
                <a16:creationId xmlns:a16="http://schemas.microsoft.com/office/drawing/2014/main" id="{57FA67A3-4150-449A-8B2E-F0C3FAC3372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75" name="Imagen 174">
            <a:extLst>
              <a:ext uri="{FF2B5EF4-FFF2-40B4-BE49-F238E27FC236}">
                <a16:creationId xmlns:a16="http://schemas.microsoft.com/office/drawing/2014/main" id="{3E5988C7-9A79-4445-B2D5-E2EFA1E5552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76" name="Imagen 175">
            <a:extLst>
              <a:ext uri="{FF2B5EF4-FFF2-40B4-BE49-F238E27FC236}">
                <a16:creationId xmlns:a16="http://schemas.microsoft.com/office/drawing/2014/main" id="{53D3CDDC-64D1-47F9-A233-F710C72D173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77" name="Content">
            <a:extLst>
              <a:ext uri="{FF2B5EF4-FFF2-40B4-BE49-F238E27FC236}">
                <a16:creationId xmlns:a16="http://schemas.microsoft.com/office/drawing/2014/main" id="{24B19165-5895-4D60-B966-8F391976047E}"/>
              </a:ext>
            </a:extLst>
          </p:cNvPr>
          <p:cNvSpPr txBox="1"/>
          <p:nvPr>
            <p:custDataLst>
              <p:custData r:id="rId10"/>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78" name="Grupo 177">
            <a:extLst>
              <a:ext uri="{FF2B5EF4-FFF2-40B4-BE49-F238E27FC236}">
                <a16:creationId xmlns:a16="http://schemas.microsoft.com/office/drawing/2014/main" id="{9CCDF78B-BAC1-4A82-BB76-86D659C268F5}"/>
              </a:ext>
            </a:extLst>
          </p:cNvPr>
          <p:cNvGrpSpPr/>
          <p:nvPr/>
        </p:nvGrpSpPr>
        <p:grpSpPr>
          <a:xfrm>
            <a:off x="8219698" y="2249953"/>
            <a:ext cx="1954534" cy="292388"/>
            <a:chOff x="2672468" y="2253139"/>
            <a:chExt cx="1954534" cy="292388"/>
          </a:xfrm>
        </p:grpSpPr>
        <p:sp>
          <p:nvSpPr>
            <p:cNvPr id="179" name="Content">
              <a:extLst>
                <a:ext uri="{FF2B5EF4-FFF2-40B4-BE49-F238E27FC236}">
                  <a16:creationId xmlns:a16="http://schemas.microsoft.com/office/drawing/2014/main" id="{235CD6A7-CB12-4A54-8ECA-445C3525D826}"/>
                </a:ext>
              </a:extLst>
            </p:cNvPr>
            <p:cNvSpPr txBox="1"/>
            <p:nvPr>
              <p:custDataLst>
                <p:custData r:id="rId23"/>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80" name="Gráfico 179">
              <a:extLst>
                <a:ext uri="{FF2B5EF4-FFF2-40B4-BE49-F238E27FC236}">
                  <a16:creationId xmlns:a16="http://schemas.microsoft.com/office/drawing/2014/main" id="{0228D69A-493C-484E-88E4-C2249D5EF64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81" name="Grupo 180">
            <a:extLst>
              <a:ext uri="{FF2B5EF4-FFF2-40B4-BE49-F238E27FC236}">
                <a16:creationId xmlns:a16="http://schemas.microsoft.com/office/drawing/2014/main" id="{5697A716-C2C2-49C2-8271-EA064D7F0C24}"/>
              </a:ext>
            </a:extLst>
          </p:cNvPr>
          <p:cNvGrpSpPr/>
          <p:nvPr/>
        </p:nvGrpSpPr>
        <p:grpSpPr>
          <a:xfrm>
            <a:off x="2782859" y="1299492"/>
            <a:ext cx="6626281" cy="4812595"/>
            <a:chOff x="2782859" y="1299492"/>
            <a:chExt cx="6626281" cy="4812595"/>
          </a:xfrm>
        </p:grpSpPr>
        <p:grpSp>
          <p:nvGrpSpPr>
            <p:cNvPr id="182" name="Grupo 181">
              <a:extLst>
                <a:ext uri="{FF2B5EF4-FFF2-40B4-BE49-F238E27FC236}">
                  <a16:creationId xmlns:a16="http://schemas.microsoft.com/office/drawing/2014/main" id="{03475009-BB1D-48A2-A08E-2A070A3BCEED}"/>
                </a:ext>
              </a:extLst>
            </p:cNvPr>
            <p:cNvGrpSpPr/>
            <p:nvPr/>
          </p:nvGrpSpPr>
          <p:grpSpPr>
            <a:xfrm>
              <a:off x="2782859" y="1299492"/>
              <a:ext cx="6626281" cy="4812595"/>
              <a:chOff x="2782859" y="1299492"/>
              <a:chExt cx="6626281" cy="4812595"/>
            </a:xfrm>
          </p:grpSpPr>
          <p:sp>
            <p:nvSpPr>
              <p:cNvPr id="189" name="Rectángulo: esquinas redondeadas 188">
                <a:extLst>
                  <a:ext uri="{FF2B5EF4-FFF2-40B4-BE49-F238E27FC236}">
                    <a16:creationId xmlns:a16="http://schemas.microsoft.com/office/drawing/2014/main" id="{278277D5-AC7A-49A7-92FF-F588E8B938FB}"/>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0" name="Grupo 189">
                <a:extLst>
                  <a:ext uri="{FF2B5EF4-FFF2-40B4-BE49-F238E27FC236}">
                    <a16:creationId xmlns:a16="http://schemas.microsoft.com/office/drawing/2014/main" id="{F3332C52-180E-42B5-8CEF-D4BEFAE7D6D0}"/>
                  </a:ext>
                </a:extLst>
              </p:cNvPr>
              <p:cNvGrpSpPr/>
              <p:nvPr/>
            </p:nvGrpSpPr>
            <p:grpSpPr>
              <a:xfrm>
                <a:off x="3054477" y="2001478"/>
                <a:ext cx="2317751" cy="868680"/>
                <a:chOff x="2476499" y="3048000"/>
                <a:chExt cx="2317751" cy="868680"/>
              </a:xfrm>
            </p:grpSpPr>
            <p:sp>
              <p:nvSpPr>
                <p:cNvPr id="212" name="Rectángulo: esquinas redondeadas 211">
                  <a:extLst>
                    <a:ext uri="{FF2B5EF4-FFF2-40B4-BE49-F238E27FC236}">
                      <a16:creationId xmlns:a16="http://schemas.microsoft.com/office/drawing/2014/main" id="{25FA3874-97F8-41E9-9D26-9447AA46731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3" name="Gráfico 212">
                  <a:extLst>
                    <a:ext uri="{FF2B5EF4-FFF2-40B4-BE49-F238E27FC236}">
                      <a16:creationId xmlns:a16="http://schemas.microsoft.com/office/drawing/2014/main" id="{B0E25F99-353F-4B90-92B6-E12D297D415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4" name="Content">
                  <a:extLst>
                    <a:ext uri="{FF2B5EF4-FFF2-40B4-BE49-F238E27FC236}">
                      <a16:creationId xmlns:a16="http://schemas.microsoft.com/office/drawing/2014/main" id="{978BAAC7-B2AC-4D5E-B0DB-8C1EB256B137}"/>
                    </a:ext>
                  </a:extLst>
                </p:cNvPr>
                <p:cNvSpPr txBox="1"/>
                <p:nvPr>
                  <p:custDataLst>
                    <p:custData r:id="rId21"/>
                    <p:custData r:id="rId22"/>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5" name="Gráfico 214">
                  <a:extLst>
                    <a:ext uri="{FF2B5EF4-FFF2-40B4-BE49-F238E27FC236}">
                      <a16:creationId xmlns:a16="http://schemas.microsoft.com/office/drawing/2014/main" id="{93CE9B10-BE7A-4841-9898-C62120D26F12}"/>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sp>
            <p:nvSpPr>
              <p:cNvPr id="191" name="Content">
                <a:extLst>
                  <a:ext uri="{FF2B5EF4-FFF2-40B4-BE49-F238E27FC236}">
                    <a16:creationId xmlns:a16="http://schemas.microsoft.com/office/drawing/2014/main" id="{EDE8D7C1-07F2-43E4-865F-3B843893DB49}"/>
                  </a:ext>
                </a:extLst>
              </p:cNvPr>
              <p:cNvSpPr txBox="1"/>
              <p:nvPr>
                <p:custDataLst>
                  <p:custData r:id="rId11"/>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2" name="Grupo 191">
                <a:extLst>
                  <a:ext uri="{FF2B5EF4-FFF2-40B4-BE49-F238E27FC236}">
                    <a16:creationId xmlns:a16="http://schemas.microsoft.com/office/drawing/2014/main" id="{46B67DE1-AF79-4307-925A-59712EDC168D}"/>
                  </a:ext>
                </a:extLst>
              </p:cNvPr>
              <p:cNvGrpSpPr/>
              <p:nvPr/>
            </p:nvGrpSpPr>
            <p:grpSpPr>
              <a:xfrm>
                <a:off x="3054477" y="3630843"/>
                <a:ext cx="2317751" cy="868680"/>
                <a:chOff x="470752" y="3840736"/>
                <a:chExt cx="2317751" cy="868680"/>
              </a:xfrm>
            </p:grpSpPr>
            <p:sp>
              <p:nvSpPr>
                <p:cNvPr id="208" name="Rectángulo: esquinas redondeadas 207">
                  <a:extLst>
                    <a:ext uri="{FF2B5EF4-FFF2-40B4-BE49-F238E27FC236}">
                      <a16:creationId xmlns:a16="http://schemas.microsoft.com/office/drawing/2014/main" id="{43DBD875-B010-478E-9C06-C5338B19B95E}"/>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FDE9632A-728C-4E08-B2CA-8D1A87BAA85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041D2B3E-9DF3-4437-84B9-630BBE0D6E59}"/>
                    </a:ext>
                  </a:extLst>
                </p:cNvPr>
                <p:cNvSpPr txBox="1"/>
                <p:nvPr>
                  <p:custDataLst>
                    <p:custData r:id="rId19"/>
                    <p:custData r:id="rId20"/>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59651ADD-3430-4A06-ACB2-234AE7D2BC3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499901" y="3842391"/>
                  <a:ext cx="252000" cy="252000"/>
                </a:xfrm>
                <a:prstGeom prst="rect">
                  <a:avLst/>
                </a:prstGeom>
              </p:spPr>
            </p:pic>
          </p:grpSp>
          <p:sp>
            <p:nvSpPr>
              <p:cNvPr id="193" name="Content">
                <a:extLst>
                  <a:ext uri="{FF2B5EF4-FFF2-40B4-BE49-F238E27FC236}">
                    <a16:creationId xmlns:a16="http://schemas.microsoft.com/office/drawing/2014/main" id="{269A68EA-7906-468F-9D80-8B811B6CFC7A}"/>
                  </a:ext>
                </a:extLst>
              </p:cNvPr>
              <p:cNvSpPr txBox="1"/>
              <p:nvPr>
                <p:custDataLst>
                  <p:custData r:id="rId12"/>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4" name="Grupo 193">
                <a:extLst>
                  <a:ext uri="{FF2B5EF4-FFF2-40B4-BE49-F238E27FC236}">
                    <a16:creationId xmlns:a16="http://schemas.microsoft.com/office/drawing/2014/main" id="{BE4F9205-43A6-417E-9464-5BF4B455AC38}"/>
                  </a:ext>
                </a:extLst>
              </p:cNvPr>
              <p:cNvGrpSpPr/>
              <p:nvPr>
                <p:custDataLst>
                  <p:custData r:id="rId13"/>
                </p:custDataLst>
              </p:nvPr>
            </p:nvGrpSpPr>
            <p:grpSpPr>
              <a:xfrm>
                <a:off x="7791579" y="5624971"/>
                <a:ext cx="1457546" cy="292388"/>
                <a:chOff x="4760668" y="4237301"/>
                <a:chExt cx="2616422" cy="292388"/>
              </a:xfrm>
            </p:grpSpPr>
            <p:sp>
              <p:nvSpPr>
                <p:cNvPr id="206" name="Rectángulo: esquinas redondeadas 205">
                  <a:extLst>
                    <a:ext uri="{FF2B5EF4-FFF2-40B4-BE49-F238E27FC236}">
                      <a16:creationId xmlns:a16="http://schemas.microsoft.com/office/drawing/2014/main" id="{9876B82F-DE1E-4F0E-AA45-9FEF1562E539}"/>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Content">
                  <a:hlinkClick r:id="rId58" action="ppaction://hlinksldjump"/>
                  <a:extLst>
                    <a:ext uri="{FF2B5EF4-FFF2-40B4-BE49-F238E27FC236}">
                      <a16:creationId xmlns:a16="http://schemas.microsoft.com/office/drawing/2014/main" id="{680FCFF3-B268-4499-9441-778CC513D6EA}"/>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5" name="Grupo 194">
                <a:extLst>
                  <a:ext uri="{FF2B5EF4-FFF2-40B4-BE49-F238E27FC236}">
                    <a16:creationId xmlns:a16="http://schemas.microsoft.com/office/drawing/2014/main" id="{8A903BCC-4933-488D-B542-A19EC09322DC}"/>
                  </a:ext>
                </a:extLst>
              </p:cNvPr>
              <p:cNvGrpSpPr/>
              <p:nvPr/>
            </p:nvGrpSpPr>
            <p:grpSpPr>
              <a:xfrm>
                <a:off x="5473828" y="2001478"/>
                <a:ext cx="2317751" cy="868680"/>
                <a:chOff x="2476499" y="3048000"/>
                <a:chExt cx="2317751" cy="868680"/>
              </a:xfrm>
            </p:grpSpPr>
            <p:sp>
              <p:nvSpPr>
                <p:cNvPr id="201" name="Rectángulo: esquinas redondeadas 200">
                  <a:extLst>
                    <a:ext uri="{FF2B5EF4-FFF2-40B4-BE49-F238E27FC236}">
                      <a16:creationId xmlns:a16="http://schemas.microsoft.com/office/drawing/2014/main" id="{BC3764DA-5884-4929-A2C0-6C509474719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2" name="Gráfico 201">
                  <a:extLst>
                    <a:ext uri="{FF2B5EF4-FFF2-40B4-BE49-F238E27FC236}">
                      <a16:creationId xmlns:a16="http://schemas.microsoft.com/office/drawing/2014/main" id="{20533659-9F85-4D10-B9D5-90C4B2DBFDA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04" name="Content">
                  <a:extLst>
                    <a:ext uri="{FF2B5EF4-FFF2-40B4-BE49-F238E27FC236}">
                      <a16:creationId xmlns:a16="http://schemas.microsoft.com/office/drawing/2014/main" id="{AAEFCBC3-6FAF-4FB2-A778-A12AB7D052EE}"/>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205" name="Gráfico 204">
                  <a:extLst>
                    <a:ext uri="{FF2B5EF4-FFF2-40B4-BE49-F238E27FC236}">
                      <a16:creationId xmlns:a16="http://schemas.microsoft.com/office/drawing/2014/main" id="{6ED589ED-9073-449D-9CFF-BC4C2A77B19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grpSp>
            <p:nvGrpSpPr>
              <p:cNvPr id="196" name="Grupo 195">
                <a:extLst>
                  <a:ext uri="{FF2B5EF4-FFF2-40B4-BE49-F238E27FC236}">
                    <a16:creationId xmlns:a16="http://schemas.microsoft.com/office/drawing/2014/main" id="{1237CBC2-1F9C-4F9E-A02D-A770FE9C17BB}"/>
                  </a:ext>
                </a:extLst>
              </p:cNvPr>
              <p:cNvGrpSpPr/>
              <p:nvPr/>
            </p:nvGrpSpPr>
            <p:grpSpPr>
              <a:xfrm>
                <a:off x="5473828" y="3630843"/>
                <a:ext cx="2317751" cy="868680"/>
                <a:chOff x="2890103" y="3840736"/>
                <a:chExt cx="2317751" cy="868680"/>
              </a:xfrm>
            </p:grpSpPr>
            <p:sp>
              <p:nvSpPr>
                <p:cNvPr id="197" name="Rectángulo: esquinas redondeadas 196">
                  <a:extLst>
                    <a:ext uri="{FF2B5EF4-FFF2-40B4-BE49-F238E27FC236}">
                      <a16:creationId xmlns:a16="http://schemas.microsoft.com/office/drawing/2014/main" id="{A9374AF3-3030-43B2-8AEB-C12522AABF04}"/>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6FF65AF-F45C-493B-9307-C918710444AF}"/>
                    </a:ext>
                  </a:extLst>
                </p:cNvPr>
                <p:cNvPicPr>
                  <a:picLocks noChangeAspect="1"/>
                </p:cNvPicPr>
                <p:nvPr/>
              </p:nvPicPr>
              <p:blipFill>
                <a:blip r:embed="rId5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C5681C89-169F-4B34-BC73-F514B28BB8D4}"/>
                    </a:ext>
                  </a:extLst>
                </p:cNvPr>
                <p:cNvSpPr txBox="1"/>
                <p:nvPr>
                  <p:custDataLst>
                    <p:custData r:id="rId14"/>
                    <p:custData r:id="rId15"/>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200" name="Gráfico 199">
                  <a:extLst>
                    <a:ext uri="{FF2B5EF4-FFF2-40B4-BE49-F238E27FC236}">
                      <a16:creationId xmlns:a16="http://schemas.microsoft.com/office/drawing/2014/main" id="{03B83A25-B4DE-4964-A2C5-0B0EF3042DD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920841" y="3842391"/>
                  <a:ext cx="252000" cy="252000"/>
                </a:xfrm>
                <a:prstGeom prst="rect">
                  <a:avLst/>
                </a:prstGeom>
              </p:spPr>
            </p:pic>
          </p:grpSp>
        </p:grpSp>
        <p:grpSp>
          <p:nvGrpSpPr>
            <p:cNvPr id="183" name="Grupo 182">
              <a:extLst>
                <a:ext uri="{FF2B5EF4-FFF2-40B4-BE49-F238E27FC236}">
                  <a16:creationId xmlns:a16="http://schemas.microsoft.com/office/drawing/2014/main" id="{EBBE72A7-0448-459D-9F30-F0CA16A22F5F}"/>
                </a:ext>
              </a:extLst>
            </p:cNvPr>
            <p:cNvGrpSpPr/>
            <p:nvPr/>
          </p:nvGrpSpPr>
          <p:grpSpPr>
            <a:xfrm rot="5400000">
              <a:off x="5991859" y="-25135"/>
              <a:ext cx="180002" cy="6065287"/>
              <a:chOff x="10045700" y="1993900"/>
              <a:chExt cx="180002" cy="4533900"/>
            </a:xfrm>
          </p:grpSpPr>
          <p:sp>
            <p:nvSpPr>
              <p:cNvPr id="187" name="Rectángulo: esquinas redondeadas 186">
                <a:extLst>
                  <a:ext uri="{FF2B5EF4-FFF2-40B4-BE49-F238E27FC236}">
                    <a16:creationId xmlns:a16="http://schemas.microsoft.com/office/drawing/2014/main" id="{7E8C63FE-5610-4120-A2A5-764E1B57778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Rectángulo: esquinas redondeadas 187">
                <a:extLst>
                  <a:ext uri="{FF2B5EF4-FFF2-40B4-BE49-F238E27FC236}">
                    <a16:creationId xmlns:a16="http://schemas.microsoft.com/office/drawing/2014/main" id="{4DD5BC7E-35F6-4573-A404-B26C4F592E4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4" name="Grupo 183">
              <a:extLst>
                <a:ext uri="{FF2B5EF4-FFF2-40B4-BE49-F238E27FC236}">
                  <a16:creationId xmlns:a16="http://schemas.microsoft.com/office/drawing/2014/main" id="{1C065597-3429-4C67-8FDA-F2C409B2E255}"/>
                </a:ext>
              </a:extLst>
            </p:cNvPr>
            <p:cNvGrpSpPr/>
            <p:nvPr/>
          </p:nvGrpSpPr>
          <p:grpSpPr>
            <a:xfrm rot="5400000">
              <a:off x="5991860" y="1609950"/>
              <a:ext cx="180000" cy="6065286"/>
              <a:chOff x="10045700" y="1993900"/>
              <a:chExt cx="180000" cy="4533900"/>
            </a:xfrm>
          </p:grpSpPr>
          <p:sp>
            <p:nvSpPr>
              <p:cNvPr id="185" name="Rectángulo: esquinas redondeadas 184">
                <a:extLst>
                  <a:ext uri="{FF2B5EF4-FFF2-40B4-BE49-F238E27FC236}">
                    <a16:creationId xmlns:a16="http://schemas.microsoft.com/office/drawing/2014/main" id="{39587137-B530-4DF2-AF12-C8839D803E5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Rectángulo: esquinas redondeadas 185">
                <a:extLst>
                  <a:ext uri="{FF2B5EF4-FFF2-40B4-BE49-F238E27FC236}">
                    <a16:creationId xmlns:a16="http://schemas.microsoft.com/office/drawing/2014/main" id="{9FCB1ED7-486B-4DEA-A9A8-42F2660F3451}"/>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grpSp>
        <p:nvGrpSpPr>
          <p:cNvPr id="216" name="Grupo 215">
            <a:extLst>
              <a:ext uri="{FF2B5EF4-FFF2-40B4-BE49-F238E27FC236}">
                <a16:creationId xmlns:a16="http://schemas.microsoft.com/office/drawing/2014/main" id="{1877A842-4D9B-4737-A698-D160E92B12CF}"/>
              </a:ext>
            </a:extLst>
          </p:cNvPr>
          <p:cNvGrpSpPr/>
          <p:nvPr/>
        </p:nvGrpSpPr>
        <p:grpSpPr>
          <a:xfrm>
            <a:off x="11455839" y="2591693"/>
            <a:ext cx="180000" cy="3979918"/>
            <a:chOff x="10045700" y="1993900"/>
            <a:chExt cx="180000" cy="4533900"/>
          </a:xfrm>
        </p:grpSpPr>
        <p:sp>
          <p:nvSpPr>
            <p:cNvPr id="217" name="Rectángulo: esquinas redondeadas 216">
              <a:extLst>
                <a:ext uri="{FF2B5EF4-FFF2-40B4-BE49-F238E27FC236}">
                  <a16:creationId xmlns:a16="http://schemas.microsoft.com/office/drawing/2014/main" id="{D226D916-C0C9-4FD6-A299-75A3187503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8" name="Rectángulo: esquinas redondeadas 217">
              <a:extLst>
                <a:ext uri="{FF2B5EF4-FFF2-40B4-BE49-F238E27FC236}">
                  <a16:creationId xmlns:a16="http://schemas.microsoft.com/office/drawing/2014/main" id="{DEF14418-01A9-404E-983B-7B11E952945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2373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27846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778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126938" y="1746520"/>
            <a:ext cx="252000" cy="252000"/>
          </a:xfrm>
          <a:prstGeom prst="rect">
            <a:avLst/>
          </a:prstGeom>
        </p:spPr>
      </p:pic>
      <p:grpSp>
        <p:nvGrpSpPr>
          <p:cNvPr id="118" name="Grupo 117">
            <a:extLst>
              <a:ext uri="{FF2B5EF4-FFF2-40B4-BE49-F238E27FC236}">
                <a16:creationId xmlns:a16="http://schemas.microsoft.com/office/drawing/2014/main" id="{B316F290-4E52-4932-89AE-3F7B4C6282BE}"/>
              </a:ext>
            </a:extLst>
          </p:cNvPr>
          <p:cNvGrpSpPr/>
          <p:nvPr>
            <p:custDataLst>
              <p:custData r:id="rId6"/>
            </p:custDataLst>
          </p:nvPr>
        </p:nvGrpSpPr>
        <p:grpSpPr>
          <a:xfrm>
            <a:off x="470752" y="2591693"/>
            <a:ext cx="5220000" cy="3979918"/>
            <a:chOff x="3671888" y="3718560"/>
            <a:chExt cx="3557587" cy="292388"/>
          </a:xfrm>
        </p:grpSpPr>
        <p:sp>
          <p:nvSpPr>
            <p:cNvPr id="119" name="Rectángulo: esquinas redondeadas 118">
              <a:extLst>
                <a:ext uri="{FF2B5EF4-FFF2-40B4-BE49-F238E27FC236}">
                  <a16:creationId xmlns:a16="http://schemas.microsoft.com/office/drawing/2014/main" id="{59B52ADC-61A5-47A4-8FE6-F6DADD00561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95495F84-64B7-4C24-8A73-EB9ED63C0FF3}"/>
                </a:ext>
              </a:extLst>
            </p:cNvPr>
            <p:cNvSpPr txBox="1"/>
            <p:nvPr>
              <p:custDataLst>
                <p:custData r:id="rId1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21" name="Conector recto 120">
            <a:extLst>
              <a:ext uri="{FF2B5EF4-FFF2-40B4-BE49-F238E27FC236}">
                <a16:creationId xmlns:a16="http://schemas.microsoft.com/office/drawing/2014/main" id="{C8606BEF-AA17-4E91-B10E-F50FAC09EAF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2" name="Imagen 121">
            <a:extLst>
              <a:ext uri="{FF2B5EF4-FFF2-40B4-BE49-F238E27FC236}">
                <a16:creationId xmlns:a16="http://schemas.microsoft.com/office/drawing/2014/main" id="{935DF1FB-C8CA-422E-993D-6C699764CF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23" name="Imagen 122">
            <a:extLst>
              <a:ext uri="{FF2B5EF4-FFF2-40B4-BE49-F238E27FC236}">
                <a16:creationId xmlns:a16="http://schemas.microsoft.com/office/drawing/2014/main" id="{480062A4-922E-4E33-A723-3E826823750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24" name="Imagen 123">
            <a:extLst>
              <a:ext uri="{FF2B5EF4-FFF2-40B4-BE49-F238E27FC236}">
                <a16:creationId xmlns:a16="http://schemas.microsoft.com/office/drawing/2014/main" id="{08712423-070C-43B1-9362-35B0126BF3B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25" name="Imagen 124">
            <a:extLst>
              <a:ext uri="{FF2B5EF4-FFF2-40B4-BE49-F238E27FC236}">
                <a16:creationId xmlns:a16="http://schemas.microsoft.com/office/drawing/2014/main" id="{D44E81C2-79A5-4C2A-A77A-188F3067A21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6" name="Imagen 125">
            <a:extLst>
              <a:ext uri="{FF2B5EF4-FFF2-40B4-BE49-F238E27FC236}">
                <a16:creationId xmlns:a16="http://schemas.microsoft.com/office/drawing/2014/main" id="{9C18DC54-1812-45D3-811D-BDC6F9B2838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7" name="Imagen 126">
            <a:extLst>
              <a:ext uri="{FF2B5EF4-FFF2-40B4-BE49-F238E27FC236}">
                <a16:creationId xmlns:a16="http://schemas.microsoft.com/office/drawing/2014/main" id="{A6DBBF07-1DC4-4B37-A3DC-19AFBF466F5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8" name="Imagen 127">
            <a:extLst>
              <a:ext uri="{FF2B5EF4-FFF2-40B4-BE49-F238E27FC236}">
                <a16:creationId xmlns:a16="http://schemas.microsoft.com/office/drawing/2014/main" id="{7B75554C-642F-4310-91F8-BA00ADF8CBA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9" name="Imagen 128">
            <a:extLst>
              <a:ext uri="{FF2B5EF4-FFF2-40B4-BE49-F238E27FC236}">
                <a16:creationId xmlns:a16="http://schemas.microsoft.com/office/drawing/2014/main" id="{5F3AEBE7-351B-4CC6-BC1C-5C14FCA77E4E}"/>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30" name="Grupo 129">
            <a:extLst>
              <a:ext uri="{FF2B5EF4-FFF2-40B4-BE49-F238E27FC236}">
                <a16:creationId xmlns:a16="http://schemas.microsoft.com/office/drawing/2014/main" id="{C1EA39B1-9737-41E1-AA8F-DFBCA9CB7DD9}"/>
              </a:ext>
            </a:extLst>
          </p:cNvPr>
          <p:cNvGrpSpPr/>
          <p:nvPr>
            <p:custDataLst>
              <p:custData r:id="rId7"/>
            </p:custDataLst>
          </p:nvPr>
        </p:nvGrpSpPr>
        <p:grpSpPr>
          <a:xfrm>
            <a:off x="6021115" y="2591693"/>
            <a:ext cx="5220000" cy="3979918"/>
            <a:chOff x="3671888" y="3718560"/>
            <a:chExt cx="3557587" cy="292388"/>
          </a:xfrm>
        </p:grpSpPr>
        <p:sp>
          <p:nvSpPr>
            <p:cNvPr id="131" name="Rectángulo: esquinas redondeadas 130">
              <a:extLst>
                <a:ext uri="{FF2B5EF4-FFF2-40B4-BE49-F238E27FC236}">
                  <a16:creationId xmlns:a16="http://schemas.microsoft.com/office/drawing/2014/main" id="{50883CC0-3379-4504-96B2-817D064F37E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58F06ADB-66A9-4219-B44F-8C79B8F99B5B}"/>
                </a:ext>
              </a:extLst>
            </p:cNvPr>
            <p:cNvSpPr txBox="1"/>
            <p:nvPr>
              <p:custDataLst>
                <p:custData r:id="rId1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33" name="Conector recto 132">
            <a:extLst>
              <a:ext uri="{FF2B5EF4-FFF2-40B4-BE49-F238E27FC236}">
                <a16:creationId xmlns:a16="http://schemas.microsoft.com/office/drawing/2014/main" id="{4C160ABA-D7DA-4D8C-84ED-21A78B4616CD}"/>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4" name="Imagen 133">
            <a:extLst>
              <a:ext uri="{FF2B5EF4-FFF2-40B4-BE49-F238E27FC236}">
                <a16:creationId xmlns:a16="http://schemas.microsoft.com/office/drawing/2014/main" id="{DC74D46D-ABFA-43F4-B736-FD6B1445981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35" name="Imagen 134">
            <a:extLst>
              <a:ext uri="{FF2B5EF4-FFF2-40B4-BE49-F238E27FC236}">
                <a16:creationId xmlns:a16="http://schemas.microsoft.com/office/drawing/2014/main" id="{36FE5A53-EB20-426A-9474-F7764F63EDD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36" name="Imagen 135">
            <a:extLst>
              <a:ext uri="{FF2B5EF4-FFF2-40B4-BE49-F238E27FC236}">
                <a16:creationId xmlns:a16="http://schemas.microsoft.com/office/drawing/2014/main" id="{63E58B50-D205-4B79-B90B-50C21B29184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37" name="Imagen 136">
            <a:extLst>
              <a:ext uri="{FF2B5EF4-FFF2-40B4-BE49-F238E27FC236}">
                <a16:creationId xmlns:a16="http://schemas.microsoft.com/office/drawing/2014/main" id="{48514D05-1988-4D79-8929-4DD066ED0C5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38" name="Imagen 137">
            <a:extLst>
              <a:ext uri="{FF2B5EF4-FFF2-40B4-BE49-F238E27FC236}">
                <a16:creationId xmlns:a16="http://schemas.microsoft.com/office/drawing/2014/main" id="{FC26CBE7-91D0-4EFB-B7B7-EFE9D966037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39" name="Imagen 138">
            <a:extLst>
              <a:ext uri="{FF2B5EF4-FFF2-40B4-BE49-F238E27FC236}">
                <a16:creationId xmlns:a16="http://schemas.microsoft.com/office/drawing/2014/main" id="{4729C1C8-FD5E-4ED4-8996-71626ABD4E9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40" name="Imagen 139">
            <a:extLst>
              <a:ext uri="{FF2B5EF4-FFF2-40B4-BE49-F238E27FC236}">
                <a16:creationId xmlns:a16="http://schemas.microsoft.com/office/drawing/2014/main" id="{A79E075F-3A7B-40BC-BC78-B706A1E98CF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41" name="Imagen 140">
            <a:extLst>
              <a:ext uri="{FF2B5EF4-FFF2-40B4-BE49-F238E27FC236}">
                <a16:creationId xmlns:a16="http://schemas.microsoft.com/office/drawing/2014/main" id="{98A9D50C-D4C7-4C3A-AC88-32363CFE49F2}"/>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grpSp>
        <p:nvGrpSpPr>
          <p:cNvPr id="142" name="Grupo 141">
            <a:extLst>
              <a:ext uri="{FF2B5EF4-FFF2-40B4-BE49-F238E27FC236}">
                <a16:creationId xmlns:a16="http://schemas.microsoft.com/office/drawing/2014/main" id="{BBBB690E-52B6-4043-9238-817E84226764}"/>
              </a:ext>
            </a:extLst>
          </p:cNvPr>
          <p:cNvGrpSpPr/>
          <p:nvPr/>
        </p:nvGrpSpPr>
        <p:grpSpPr>
          <a:xfrm>
            <a:off x="11455839" y="2591693"/>
            <a:ext cx="180000" cy="3979918"/>
            <a:chOff x="10045700" y="1993900"/>
            <a:chExt cx="180000" cy="4533900"/>
          </a:xfrm>
        </p:grpSpPr>
        <p:sp>
          <p:nvSpPr>
            <p:cNvPr id="143" name="Rectángulo: esquinas redondeadas 142">
              <a:extLst>
                <a:ext uri="{FF2B5EF4-FFF2-40B4-BE49-F238E27FC236}">
                  <a16:creationId xmlns:a16="http://schemas.microsoft.com/office/drawing/2014/main" id="{4D393A71-47DA-4AC7-98A7-6A80004C7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Rectángulo: esquinas redondeadas 143">
              <a:extLst>
                <a:ext uri="{FF2B5EF4-FFF2-40B4-BE49-F238E27FC236}">
                  <a16:creationId xmlns:a16="http://schemas.microsoft.com/office/drawing/2014/main" id="{BDAEBA73-1D34-4FDD-A537-6DCC9A4E651F}"/>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45" name="Grupo 144">
            <a:extLst>
              <a:ext uri="{FF2B5EF4-FFF2-40B4-BE49-F238E27FC236}">
                <a16:creationId xmlns:a16="http://schemas.microsoft.com/office/drawing/2014/main" id="{CC57772E-2CC6-4C1D-90CA-A3212E29657E}"/>
              </a:ext>
            </a:extLst>
          </p:cNvPr>
          <p:cNvGrpSpPr/>
          <p:nvPr/>
        </p:nvGrpSpPr>
        <p:grpSpPr>
          <a:xfrm>
            <a:off x="4889835" y="1709318"/>
            <a:ext cx="1402993" cy="292388"/>
            <a:chOff x="3224009" y="2253139"/>
            <a:chExt cx="1402993" cy="292388"/>
          </a:xfrm>
        </p:grpSpPr>
        <p:sp>
          <p:nvSpPr>
            <p:cNvPr id="146" name="Content">
              <a:extLst>
                <a:ext uri="{FF2B5EF4-FFF2-40B4-BE49-F238E27FC236}">
                  <a16:creationId xmlns:a16="http://schemas.microsoft.com/office/drawing/2014/main" id="{FFE094BB-ECD4-45AA-B210-D2A493FFB643}"/>
                </a:ext>
              </a:extLst>
            </p:cNvPr>
            <p:cNvSpPr txBox="1"/>
            <p:nvPr>
              <p:custDataLst>
                <p:custData r:id="rId10"/>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7" name="Gráfico 146">
              <a:extLst>
                <a:ext uri="{FF2B5EF4-FFF2-40B4-BE49-F238E27FC236}">
                  <a16:creationId xmlns:a16="http://schemas.microsoft.com/office/drawing/2014/main" id="{D4E3F5CA-D406-4E14-931D-8F633459617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148" name="Gráfico 147">
            <a:extLst>
              <a:ext uri="{FF2B5EF4-FFF2-40B4-BE49-F238E27FC236}">
                <a16:creationId xmlns:a16="http://schemas.microsoft.com/office/drawing/2014/main" id="{D0E769C4-3E64-4B7D-B294-83D66F2FEA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634937" y="1723197"/>
            <a:ext cx="252000" cy="252000"/>
          </a:xfrm>
          <a:prstGeom prst="rect">
            <a:avLst/>
          </a:prstGeom>
        </p:spPr>
      </p:pic>
      <p:sp>
        <p:nvSpPr>
          <p:cNvPr id="149" name="Content">
            <a:extLst>
              <a:ext uri="{FF2B5EF4-FFF2-40B4-BE49-F238E27FC236}">
                <a16:creationId xmlns:a16="http://schemas.microsoft.com/office/drawing/2014/main" id="{3DAF4D22-BDED-4818-9FD9-E38EFD0AE632}"/>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3D500EC5-172B-4F0A-A8E7-A59A6DD2D7E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49896" y="2267018"/>
            <a:ext cx="252000" cy="252000"/>
          </a:xfrm>
          <a:prstGeom prst="rect">
            <a:avLst/>
          </a:prstGeom>
        </p:spPr>
      </p:pic>
      <p:grpSp>
        <p:nvGrpSpPr>
          <p:cNvPr id="151" name="Grupo 150">
            <a:extLst>
              <a:ext uri="{FF2B5EF4-FFF2-40B4-BE49-F238E27FC236}">
                <a16:creationId xmlns:a16="http://schemas.microsoft.com/office/drawing/2014/main" id="{BDB6DB9D-7382-4973-9402-58C138242AB7}"/>
              </a:ext>
            </a:extLst>
          </p:cNvPr>
          <p:cNvGrpSpPr/>
          <p:nvPr/>
        </p:nvGrpSpPr>
        <p:grpSpPr>
          <a:xfrm>
            <a:off x="8200415" y="2253139"/>
            <a:ext cx="1954534" cy="292388"/>
            <a:chOff x="2672468" y="2253139"/>
            <a:chExt cx="1954534" cy="292388"/>
          </a:xfrm>
        </p:grpSpPr>
        <p:sp>
          <p:nvSpPr>
            <p:cNvPr id="152" name="Content">
              <a:extLst>
                <a:ext uri="{FF2B5EF4-FFF2-40B4-BE49-F238E27FC236}">
                  <a16:creationId xmlns:a16="http://schemas.microsoft.com/office/drawing/2014/main" id="{79B256AF-0E98-4EAD-B65D-EC42B116DA07}"/>
                </a:ext>
              </a:extLst>
            </p:cNvPr>
            <p:cNvSpPr txBox="1"/>
            <p:nvPr>
              <p:custDataLst>
                <p:custData r:id="rId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3" name="Gráfico 152">
              <a:extLst>
                <a:ext uri="{FF2B5EF4-FFF2-40B4-BE49-F238E27FC236}">
                  <a16:creationId xmlns:a16="http://schemas.microsoft.com/office/drawing/2014/main" id="{3854BD59-5256-4849-822A-C07B039E54A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spTree>
    <p:extLst>
      <p:ext uri="{BB962C8B-B14F-4D97-AF65-F5344CB8AC3E}">
        <p14:creationId xmlns:p14="http://schemas.microsoft.com/office/powerpoint/2010/main" val="150610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7"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4"/>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1"/>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77" name="Grupo 176">
            <a:extLst>
              <a:ext uri="{FF2B5EF4-FFF2-40B4-BE49-F238E27FC236}">
                <a16:creationId xmlns:a16="http://schemas.microsoft.com/office/drawing/2014/main" id="{E0D78890-E0EC-40BB-A1B7-3579759A402C}"/>
              </a:ext>
            </a:extLst>
          </p:cNvPr>
          <p:cNvGrpSpPr/>
          <p:nvPr/>
        </p:nvGrpSpPr>
        <p:grpSpPr>
          <a:xfrm>
            <a:off x="2782859" y="1299492"/>
            <a:ext cx="6626281" cy="4812595"/>
            <a:chOff x="2782859" y="1299492"/>
            <a:chExt cx="6626281" cy="4812595"/>
          </a:xfrm>
        </p:grpSpPr>
        <p:grpSp>
          <p:nvGrpSpPr>
            <p:cNvPr id="178" name="Grupo 177">
              <a:extLst>
                <a:ext uri="{FF2B5EF4-FFF2-40B4-BE49-F238E27FC236}">
                  <a16:creationId xmlns:a16="http://schemas.microsoft.com/office/drawing/2014/main" id="{90F981EF-DC38-4A86-A969-62E56530586A}"/>
                </a:ext>
              </a:extLst>
            </p:cNvPr>
            <p:cNvGrpSpPr/>
            <p:nvPr/>
          </p:nvGrpSpPr>
          <p:grpSpPr>
            <a:xfrm>
              <a:off x="2782859" y="1299492"/>
              <a:ext cx="6626281" cy="4812595"/>
              <a:chOff x="2782859" y="1299492"/>
              <a:chExt cx="6626281" cy="4812595"/>
            </a:xfrm>
          </p:grpSpPr>
          <p:sp>
            <p:nvSpPr>
              <p:cNvPr id="185" name="Rectángulo: esquinas redondeadas 184">
                <a:extLst>
                  <a:ext uri="{FF2B5EF4-FFF2-40B4-BE49-F238E27FC236}">
                    <a16:creationId xmlns:a16="http://schemas.microsoft.com/office/drawing/2014/main" id="{56A12D24-2AB9-4CD9-B0F2-8C7AB972172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6" name="Grupo 185">
                <a:extLst>
                  <a:ext uri="{FF2B5EF4-FFF2-40B4-BE49-F238E27FC236}">
                    <a16:creationId xmlns:a16="http://schemas.microsoft.com/office/drawing/2014/main" id="{91EF457F-1B12-4DDC-8AA4-32B523951892}"/>
                  </a:ext>
                </a:extLst>
              </p:cNvPr>
              <p:cNvGrpSpPr/>
              <p:nvPr/>
            </p:nvGrpSpPr>
            <p:grpSpPr>
              <a:xfrm>
                <a:off x="3054477" y="2001478"/>
                <a:ext cx="2317751" cy="868680"/>
                <a:chOff x="2476499" y="3048000"/>
                <a:chExt cx="2317751" cy="868680"/>
              </a:xfrm>
            </p:grpSpPr>
            <p:sp>
              <p:nvSpPr>
                <p:cNvPr id="208" name="Rectángulo: esquinas redondeadas 207">
                  <a:extLst>
                    <a:ext uri="{FF2B5EF4-FFF2-40B4-BE49-F238E27FC236}">
                      <a16:creationId xmlns:a16="http://schemas.microsoft.com/office/drawing/2014/main" id="{2E98890E-936A-4F18-BAE0-553C791CD4A5}"/>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23F5C310-902B-4C73-B793-A2E3AF2B60A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73773B0B-0396-431C-A870-1CC8E5C35C7C}"/>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452AC54E-D929-49F7-91FA-598127B81C9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sp>
            <p:nvSpPr>
              <p:cNvPr id="187" name="Content">
                <a:extLst>
                  <a:ext uri="{FF2B5EF4-FFF2-40B4-BE49-F238E27FC236}">
                    <a16:creationId xmlns:a16="http://schemas.microsoft.com/office/drawing/2014/main" id="{D3F0776A-A66B-4805-829E-2B04547DBB5B}"/>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88" name="Grupo 187">
                <a:extLst>
                  <a:ext uri="{FF2B5EF4-FFF2-40B4-BE49-F238E27FC236}">
                    <a16:creationId xmlns:a16="http://schemas.microsoft.com/office/drawing/2014/main" id="{260278FA-5558-495E-9579-8E1409DEE636}"/>
                  </a:ext>
                </a:extLst>
              </p:cNvPr>
              <p:cNvGrpSpPr/>
              <p:nvPr/>
            </p:nvGrpSpPr>
            <p:grpSpPr>
              <a:xfrm>
                <a:off x="3054477" y="3630843"/>
                <a:ext cx="2317751" cy="868680"/>
                <a:chOff x="470752" y="3840736"/>
                <a:chExt cx="2317751" cy="868680"/>
              </a:xfrm>
            </p:grpSpPr>
            <p:sp>
              <p:nvSpPr>
                <p:cNvPr id="204" name="Rectángulo: esquinas redondeadas 203">
                  <a:extLst>
                    <a:ext uri="{FF2B5EF4-FFF2-40B4-BE49-F238E27FC236}">
                      <a16:creationId xmlns:a16="http://schemas.microsoft.com/office/drawing/2014/main" id="{CC8DEEC1-97CA-4267-834C-E1BDC067D8E8}"/>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 name="Gráfico 204">
                  <a:extLst>
                    <a:ext uri="{FF2B5EF4-FFF2-40B4-BE49-F238E27FC236}">
                      <a16:creationId xmlns:a16="http://schemas.microsoft.com/office/drawing/2014/main" id="{B52CB10B-3B2B-4DB5-BE93-9BA1FBE1634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06" name="Content">
                  <a:extLst>
                    <a:ext uri="{FF2B5EF4-FFF2-40B4-BE49-F238E27FC236}">
                      <a16:creationId xmlns:a16="http://schemas.microsoft.com/office/drawing/2014/main" id="{2D166C70-7DC8-4C0C-A61F-E4499F989D6E}"/>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7" name="Gráfico 206">
                  <a:extLst>
                    <a:ext uri="{FF2B5EF4-FFF2-40B4-BE49-F238E27FC236}">
                      <a16:creationId xmlns:a16="http://schemas.microsoft.com/office/drawing/2014/main" id="{4F3B92DA-3AF9-4883-880D-DA346FC7BFB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499901" y="3842391"/>
                  <a:ext cx="252000" cy="252000"/>
                </a:xfrm>
                <a:prstGeom prst="rect">
                  <a:avLst/>
                </a:prstGeom>
              </p:spPr>
            </p:pic>
          </p:grpSp>
          <p:sp>
            <p:nvSpPr>
              <p:cNvPr id="189" name="Content">
                <a:extLst>
                  <a:ext uri="{FF2B5EF4-FFF2-40B4-BE49-F238E27FC236}">
                    <a16:creationId xmlns:a16="http://schemas.microsoft.com/office/drawing/2014/main" id="{B0E996C3-FACB-4A1D-9ACF-B5662EF74A0C}"/>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0" name="Grupo 189">
                <a:extLst>
                  <a:ext uri="{FF2B5EF4-FFF2-40B4-BE49-F238E27FC236}">
                    <a16:creationId xmlns:a16="http://schemas.microsoft.com/office/drawing/2014/main" id="{F706C113-2D71-45DC-8A86-6A2692A47466}"/>
                  </a:ext>
                </a:extLst>
              </p:cNvPr>
              <p:cNvGrpSpPr/>
              <p:nvPr>
                <p:custDataLst>
                  <p:custData r:id="rId11"/>
                </p:custDataLst>
              </p:nvPr>
            </p:nvGrpSpPr>
            <p:grpSpPr>
              <a:xfrm>
                <a:off x="7791579" y="5624971"/>
                <a:ext cx="1457546" cy="292388"/>
                <a:chOff x="4760668" y="4237301"/>
                <a:chExt cx="2616422" cy="292388"/>
              </a:xfrm>
            </p:grpSpPr>
            <p:sp>
              <p:nvSpPr>
                <p:cNvPr id="201" name="Rectángulo: esquinas redondeadas 200">
                  <a:extLst>
                    <a:ext uri="{FF2B5EF4-FFF2-40B4-BE49-F238E27FC236}">
                      <a16:creationId xmlns:a16="http://schemas.microsoft.com/office/drawing/2014/main" id="{805E689E-FF51-49FF-B4CC-52DE36D3954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hlinkClick r:id="rId56" action="ppaction://hlinksldjump"/>
                  <a:extLst>
                    <a:ext uri="{FF2B5EF4-FFF2-40B4-BE49-F238E27FC236}">
                      <a16:creationId xmlns:a16="http://schemas.microsoft.com/office/drawing/2014/main" id="{ADE32A99-43CF-4D21-9986-30419BABD911}"/>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1" name="Grupo 190">
                <a:extLst>
                  <a:ext uri="{FF2B5EF4-FFF2-40B4-BE49-F238E27FC236}">
                    <a16:creationId xmlns:a16="http://schemas.microsoft.com/office/drawing/2014/main" id="{D7AD959A-30A9-4A1C-A8FE-4D8A68184C9E}"/>
                  </a:ext>
                </a:extLst>
              </p:cNvPr>
              <p:cNvGrpSpPr/>
              <p:nvPr/>
            </p:nvGrpSpPr>
            <p:grpSpPr>
              <a:xfrm>
                <a:off x="5473828" y="2001478"/>
                <a:ext cx="2317751" cy="868680"/>
                <a:chOff x="2476499" y="3048000"/>
                <a:chExt cx="2317751" cy="868680"/>
              </a:xfrm>
            </p:grpSpPr>
            <p:sp>
              <p:nvSpPr>
                <p:cNvPr id="197" name="Rectángulo: esquinas redondeadas 196">
                  <a:extLst>
                    <a:ext uri="{FF2B5EF4-FFF2-40B4-BE49-F238E27FC236}">
                      <a16:creationId xmlns:a16="http://schemas.microsoft.com/office/drawing/2014/main" id="{02CA98DC-C90D-4FD5-A41A-B4BCD2F6B97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D1FD61E-742C-4569-9293-794B0AE98F8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8ACB019F-2C1A-4B7E-9265-511180F9E613}"/>
                    </a:ext>
                  </a:extLst>
                </p:cNvPr>
                <p:cNvSpPr txBox="1"/>
                <p:nvPr>
                  <p:custDataLst>
                    <p:custData r:id="rId14"/>
                    <p:custData r:id="rId15"/>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200" name="Gráfico 199">
                  <a:extLst>
                    <a:ext uri="{FF2B5EF4-FFF2-40B4-BE49-F238E27FC236}">
                      <a16:creationId xmlns:a16="http://schemas.microsoft.com/office/drawing/2014/main" id="{E9EA9895-B31E-4CB4-9789-D7FFB9D4936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grpSp>
            <p:nvGrpSpPr>
              <p:cNvPr id="192" name="Grupo 191">
                <a:extLst>
                  <a:ext uri="{FF2B5EF4-FFF2-40B4-BE49-F238E27FC236}">
                    <a16:creationId xmlns:a16="http://schemas.microsoft.com/office/drawing/2014/main" id="{EA8FFDC5-C865-4156-A095-A7125A776048}"/>
                  </a:ext>
                </a:extLst>
              </p:cNvPr>
              <p:cNvGrpSpPr/>
              <p:nvPr/>
            </p:nvGrpSpPr>
            <p:grpSpPr>
              <a:xfrm>
                <a:off x="5473828" y="3630843"/>
                <a:ext cx="2317751" cy="868680"/>
                <a:chOff x="2890103" y="3840736"/>
                <a:chExt cx="2317751" cy="868680"/>
              </a:xfrm>
            </p:grpSpPr>
            <p:sp>
              <p:nvSpPr>
                <p:cNvPr id="193" name="Rectángulo: esquinas redondeadas 192">
                  <a:hlinkClick r:id="rId57" action="ppaction://hlinksldjump"/>
                  <a:extLst>
                    <a:ext uri="{FF2B5EF4-FFF2-40B4-BE49-F238E27FC236}">
                      <a16:creationId xmlns:a16="http://schemas.microsoft.com/office/drawing/2014/main" id="{F8912054-3C22-496B-AAC3-84E386EF3676}"/>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4" name="Gráfico 193">
                  <a:hlinkClick r:id="rId57" action="ppaction://hlinksldjump"/>
                  <a:extLst>
                    <a:ext uri="{FF2B5EF4-FFF2-40B4-BE49-F238E27FC236}">
                      <a16:creationId xmlns:a16="http://schemas.microsoft.com/office/drawing/2014/main" id="{070F7C99-9218-474D-9C19-4742664470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5" name="Content">
                  <a:hlinkClick r:id="rId57" action="ppaction://hlinksldjump"/>
                  <a:extLst>
                    <a:ext uri="{FF2B5EF4-FFF2-40B4-BE49-F238E27FC236}">
                      <a16:creationId xmlns:a16="http://schemas.microsoft.com/office/drawing/2014/main" id="{5E67C13A-E0DA-44B6-9014-E6BDD5D61ECD}"/>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96" name="Gráfico 195">
                  <a:extLst>
                    <a:ext uri="{FF2B5EF4-FFF2-40B4-BE49-F238E27FC236}">
                      <a16:creationId xmlns:a16="http://schemas.microsoft.com/office/drawing/2014/main" id="{38962A6A-A6DF-433B-96C9-4A1E7145226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920841" y="3842391"/>
                  <a:ext cx="252000" cy="252000"/>
                </a:xfrm>
                <a:prstGeom prst="rect">
                  <a:avLst/>
                </a:prstGeom>
              </p:spPr>
            </p:pic>
          </p:grpSp>
        </p:grpSp>
        <p:grpSp>
          <p:nvGrpSpPr>
            <p:cNvPr id="179" name="Grupo 178">
              <a:extLst>
                <a:ext uri="{FF2B5EF4-FFF2-40B4-BE49-F238E27FC236}">
                  <a16:creationId xmlns:a16="http://schemas.microsoft.com/office/drawing/2014/main" id="{2B8F8CF1-42C1-4BF7-9C52-58F2BC2F5302}"/>
                </a:ext>
              </a:extLst>
            </p:cNvPr>
            <p:cNvGrpSpPr/>
            <p:nvPr/>
          </p:nvGrpSpPr>
          <p:grpSpPr>
            <a:xfrm rot="5400000">
              <a:off x="5991859" y="-25135"/>
              <a:ext cx="180002" cy="6065287"/>
              <a:chOff x="10045700" y="1993900"/>
              <a:chExt cx="180002" cy="4533900"/>
            </a:xfrm>
          </p:grpSpPr>
          <p:sp>
            <p:nvSpPr>
              <p:cNvPr id="183" name="Rectángulo: esquinas redondeadas 182">
                <a:extLst>
                  <a:ext uri="{FF2B5EF4-FFF2-40B4-BE49-F238E27FC236}">
                    <a16:creationId xmlns:a16="http://schemas.microsoft.com/office/drawing/2014/main" id="{8D9D225B-AA05-4AAF-B313-010237E9699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Rectángulo: esquinas redondeadas 183">
                <a:extLst>
                  <a:ext uri="{FF2B5EF4-FFF2-40B4-BE49-F238E27FC236}">
                    <a16:creationId xmlns:a16="http://schemas.microsoft.com/office/drawing/2014/main" id="{8A63A695-D78A-474F-8DF1-C464862DE02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0" name="Grupo 179">
              <a:extLst>
                <a:ext uri="{FF2B5EF4-FFF2-40B4-BE49-F238E27FC236}">
                  <a16:creationId xmlns:a16="http://schemas.microsoft.com/office/drawing/2014/main" id="{F36B42D5-7B36-42C4-8CE2-DB44D2AD5E07}"/>
                </a:ext>
              </a:extLst>
            </p:cNvPr>
            <p:cNvGrpSpPr/>
            <p:nvPr/>
          </p:nvGrpSpPr>
          <p:grpSpPr>
            <a:xfrm rot="5400000">
              <a:off x="5991860" y="1609950"/>
              <a:ext cx="180000" cy="6065286"/>
              <a:chOff x="10045700" y="1993900"/>
              <a:chExt cx="180000" cy="4533900"/>
            </a:xfrm>
          </p:grpSpPr>
          <p:sp>
            <p:nvSpPr>
              <p:cNvPr id="181" name="Rectángulo: esquinas redondeadas 180">
                <a:extLst>
                  <a:ext uri="{FF2B5EF4-FFF2-40B4-BE49-F238E27FC236}">
                    <a16:creationId xmlns:a16="http://schemas.microsoft.com/office/drawing/2014/main" id="{D0969635-692D-4BF3-A5F5-9695E0520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Rectángulo: esquinas redondeadas 181">
                <a:extLst>
                  <a:ext uri="{FF2B5EF4-FFF2-40B4-BE49-F238E27FC236}">
                    <a16:creationId xmlns:a16="http://schemas.microsoft.com/office/drawing/2014/main" id="{3957DD94-A032-43FF-BFD0-6F833E1806C3}"/>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94796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Conclusiones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4" name="Grupo 33">
            <a:extLst>
              <a:ext uri="{FF2B5EF4-FFF2-40B4-BE49-F238E27FC236}">
                <a16:creationId xmlns:a16="http://schemas.microsoft.com/office/drawing/2014/main" id="{C75FE2F2-F740-4C01-937A-32CD3BE1E223}"/>
              </a:ext>
            </a:extLst>
          </p:cNvPr>
          <p:cNvGrpSpPr/>
          <p:nvPr/>
        </p:nvGrpSpPr>
        <p:grpSpPr>
          <a:xfrm>
            <a:off x="3224009" y="2253139"/>
            <a:ext cx="1402993" cy="292388"/>
            <a:chOff x="3224009" y="2253139"/>
            <a:chExt cx="1402993"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892238" y="1746520"/>
            <a:ext cx="252000" cy="252000"/>
          </a:xfrm>
          <a:prstGeom prst="rect">
            <a:avLst/>
          </a:prstGeom>
        </p:spPr>
      </p:pic>
      <p:pic>
        <p:nvPicPr>
          <p:cNvPr id="12" name="Gráfico 11">
            <a:extLst>
              <a:ext uri="{FF2B5EF4-FFF2-40B4-BE49-F238E27FC236}">
                <a16:creationId xmlns:a16="http://schemas.microsoft.com/office/drawing/2014/main" id="{B194B47B-48F4-4520-8A53-8DB440F1438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969111" y="2267018"/>
            <a:ext cx="252000" cy="252000"/>
          </a:xfrm>
          <a:prstGeom prst="rect">
            <a:avLst/>
          </a:prstGeom>
        </p:spPr>
      </p:pic>
    </p:spTree>
    <p:extLst>
      <p:ext uri="{BB962C8B-B14F-4D97-AF65-F5344CB8AC3E}">
        <p14:creationId xmlns:p14="http://schemas.microsoft.com/office/powerpoint/2010/main" val="283395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832829" y="2199130"/>
              <a:ext cx="252000" cy="252000"/>
            </a:xfrm>
            <a:prstGeom prst="rect">
              <a:avLst/>
            </a:prstGeom>
          </p:spPr>
        </p:pic>
      </p:grpSp>
      <p:pic>
        <p:nvPicPr>
          <p:cNvPr id="3" name="Gráfico 2">
            <a:hlinkClick r:id="rId3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5"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46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3813706414"/>
              </p:ext>
            </p:extLst>
          </p:nvPr>
        </p:nvGraphicFramePr>
        <p:xfrm>
          <a:off x="512237" y="2587684"/>
          <a:ext cx="10883997" cy="3984565"/>
        </p:xfrm>
        <a:graphic>
          <a:graphicData uri="http://schemas.openxmlformats.org/drawingml/2006/table">
            <a:tbl>
              <a:tblPr firstRow="1" bandRow="1">
                <a:tableStyleId>{5C22544A-7EE6-4342-B048-85BDC9FD1C3A}</a:tableStyleId>
              </a:tblPr>
              <a:tblGrid>
                <a:gridCol w="1897134">
                  <a:extLst>
                    <a:ext uri="{9D8B030D-6E8A-4147-A177-3AD203B41FA5}">
                      <a16:colId xmlns:a16="http://schemas.microsoft.com/office/drawing/2014/main" val="4176567450"/>
                    </a:ext>
                  </a:extLst>
                </a:gridCol>
                <a:gridCol w="2995621">
                  <a:extLst>
                    <a:ext uri="{9D8B030D-6E8A-4147-A177-3AD203B41FA5}">
                      <a16:colId xmlns:a16="http://schemas.microsoft.com/office/drawing/2014/main" val="2782895904"/>
                    </a:ext>
                  </a:extLst>
                </a:gridCol>
                <a:gridCol w="2995621">
                  <a:extLst>
                    <a:ext uri="{9D8B030D-6E8A-4147-A177-3AD203B41FA5}">
                      <a16:colId xmlns:a16="http://schemas.microsoft.com/office/drawing/2014/main" val="3130332079"/>
                    </a:ext>
                  </a:extLst>
                </a:gridCol>
                <a:gridCol w="2995621">
                  <a:extLst>
                    <a:ext uri="{9D8B030D-6E8A-4147-A177-3AD203B41FA5}">
                      <a16:colId xmlns:a16="http://schemas.microsoft.com/office/drawing/2014/main" val="2136492946"/>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946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11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989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8"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6854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7" name="Grupo 66">
            <a:extLst>
              <a:ext uri="{FF2B5EF4-FFF2-40B4-BE49-F238E27FC236}">
                <a16:creationId xmlns:a16="http://schemas.microsoft.com/office/drawing/2014/main" id="{AB18AA98-C7B2-4E99-9408-1B77E7B9122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39" name="Grupo 138">
            <a:extLst>
              <a:ext uri="{FF2B5EF4-FFF2-40B4-BE49-F238E27FC236}">
                <a16:creationId xmlns:a16="http://schemas.microsoft.com/office/drawing/2014/main" id="{B7EEDFC2-1460-48BF-9728-718EF7EF7060}"/>
              </a:ext>
            </a:extLst>
          </p:cNvPr>
          <p:cNvGrpSpPr/>
          <p:nvPr>
            <p:custDataLst>
              <p:custData r:id="rId11"/>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2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119" name="Grupo 118">
            <a:extLst>
              <a:ext uri="{FF2B5EF4-FFF2-40B4-BE49-F238E27FC236}">
                <a16:creationId xmlns:a16="http://schemas.microsoft.com/office/drawing/2014/main" id="{B018082B-BB74-4F6E-BCA6-128FC0BC24C1}"/>
              </a:ext>
            </a:extLst>
          </p:cNvPr>
          <p:cNvGrpSpPr/>
          <p:nvPr/>
        </p:nvGrpSpPr>
        <p:grpSpPr>
          <a:xfrm>
            <a:off x="3363543" y="2860689"/>
            <a:ext cx="5040000" cy="698443"/>
            <a:chOff x="6650368" y="2601017"/>
            <a:chExt cx="4163952" cy="698443"/>
          </a:xfrm>
        </p:grpSpPr>
        <p:sp>
          <p:nvSpPr>
            <p:cNvPr id="138" name="Rectángulo: esquinas redondeadas 137">
              <a:extLst>
                <a:ext uri="{FF2B5EF4-FFF2-40B4-BE49-F238E27FC236}">
                  <a16:creationId xmlns:a16="http://schemas.microsoft.com/office/drawing/2014/main" id="{23149C92-EB9E-440C-A93C-7F77AB84F48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F744119-A387-4E88-8B99-E1AB122490F8}"/>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143" name="Content">
              <a:extLst>
                <a:ext uri="{FF2B5EF4-FFF2-40B4-BE49-F238E27FC236}">
                  <a16:creationId xmlns:a16="http://schemas.microsoft.com/office/drawing/2014/main" id="{3E17DF60-543E-47F7-848B-EA4C61C2B0C8}"/>
                </a:ext>
              </a:extLst>
            </p:cNvPr>
            <p:cNvSpPr txBox="1"/>
            <p:nvPr>
              <p:custDataLst>
                <p:custData r:id="rId20"/>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44" name="Content">
            <a:extLst>
              <a:ext uri="{FF2B5EF4-FFF2-40B4-BE49-F238E27FC236}">
                <a16:creationId xmlns:a16="http://schemas.microsoft.com/office/drawing/2014/main" id="{126BDD6E-8ED3-4B76-920A-AD2E099DA888}"/>
              </a:ext>
            </a:extLst>
          </p:cNvPr>
          <p:cNvSpPr txBox="1"/>
          <p:nvPr>
            <p:custDataLst>
              <p:custData r:id="rId12"/>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145" name="Grupo 144">
            <a:extLst>
              <a:ext uri="{FF2B5EF4-FFF2-40B4-BE49-F238E27FC236}">
                <a16:creationId xmlns:a16="http://schemas.microsoft.com/office/drawing/2014/main" id="{62A0AB63-5644-45D5-8ACF-202BCE8C353C}"/>
              </a:ext>
            </a:extLst>
          </p:cNvPr>
          <p:cNvGrpSpPr/>
          <p:nvPr/>
        </p:nvGrpSpPr>
        <p:grpSpPr>
          <a:xfrm>
            <a:off x="3028853" y="2185251"/>
            <a:ext cx="2505919" cy="292388"/>
            <a:chOff x="3028853" y="2185251"/>
            <a:chExt cx="2505919" cy="292388"/>
          </a:xfrm>
        </p:grpSpPr>
        <p:sp>
          <p:nvSpPr>
            <p:cNvPr id="146" name="Content">
              <a:extLst>
                <a:ext uri="{FF2B5EF4-FFF2-40B4-BE49-F238E27FC236}">
                  <a16:creationId xmlns:a16="http://schemas.microsoft.com/office/drawing/2014/main" id="{A9CC438B-93EA-4081-8AC4-013D28076403}"/>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147" name="Gráfico 146">
              <a:extLst>
                <a:ext uri="{FF2B5EF4-FFF2-40B4-BE49-F238E27FC236}">
                  <a16:creationId xmlns:a16="http://schemas.microsoft.com/office/drawing/2014/main" id="{082568E7-4366-4907-921B-5B65B7EBAB6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282772" y="2199130"/>
              <a:ext cx="252000" cy="252000"/>
            </a:xfrm>
            <a:prstGeom prst="rect">
              <a:avLst/>
            </a:prstGeom>
          </p:spPr>
        </p:pic>
      </p:grpSp>
      <p:grpSp>
        <p:nvGrpSpPr>
          <p:cNvPr id="148" name="Grupo 147">
            <a:extLst>
              <a:ext uri="{FF2B5EF4-FFF2-40B4-BE49-F238E27FC236}">
                <a16:creationId xmlns:a16="http://schemas.microsoft.com/office/drawing/2014/main" id="{F39D2791-8A65-4C3D-9F99-F3D97ED511DA}"/>
              </a:ext>
            </a:extLst>
          </p:cNvPr>
          <p:cNvGrpSpPr/>
          <p:nvPr/>
        </p:nvGrpSpPr>
        <p:grpSpPr>
          <a:xfrm>
            <a:off x="3363543" y="3636790"/>
            <a:ext cx="5040000" cy="698443"/>
            <a:chOff x="6650368" y="2601017"/>
            <a:chExt cx="4163952" cy="698443"/>
          </a:xfrm>
        </p:grpSpPr>
        <p:sp>
          <p:nvSpPr>
            <p:cNvPr id="149" name="Rectángulo: esquinas redondeadas 148">
              <a:extLst>
                <a:ext uri="{FF2B5EF4-FFF2-40B4-BE49-F238E27FC236}">
                  <a16:creationId xmlns:a16="http://schemas.microsoft.com/office/drawing/2014/main" id="{7A37F41D-6B2B-42CE-A4BA-347F1387243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Content">
              <a:extLst>
                <a:ext uri="{FF2B5EF4-FFF2-40B4-BE49-F238E27FC236}">
                  <a16:creationId xmlns:a16="http://schemas.microsoft.com/office/drawing/2014/main" id="{198CE84C-3D27-4895-BBB4-938896DF005E}"/>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151" name="Content">
              <a:extLst>
                <a:ext uri="{FF2B5EF4-FFF2-40B4-BE49-F238E27FC236}">
                  <a16:creationId xmlns:a16="http://schemas.microsoft.com/office/drawing/2014/main" id="{5F368BDD-63C8-4A12-A0E1-8E170AECA3D9}"/>
                </a:ext>
              </a:extLst>
            </p:cNvPr>
            <p:cNvSpPr txBox="1"/>
            <p:nvPr>
              <p:custDataLst>
                <p:custData r:id="rId17"/>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152" name="Grupo 151">
            <a:extLst>
              <a:ext uri="{FF2B5EF4-FFF2-40B4-BE49-F238E27FC236}">
                <a16:creationId xmlns:a16="http://schemas.microsoft.com/office/drawing/2014/main" id="{A59E2DE4-9B9F-4E05-AF5F-888427D1E6C5}"/>
              </a:ext>
            </a:extLst>
          </p:cNvPr>
          <p:cNvGrpSpPr/>
          <p:nvPr/>
        </p:nvGrpSpPr>
        <p:grpSpPr>
          <a:xfrm>
            <a:off x="3363543" y="4691612"/>
            <a:ext cx="5040000" cy="698443"/>
            <a:chOff x="6650368" y="2601017"/>
            <a:chExt cx="4163952" cy="698443"/>
          </a:xfrm>
        </p:grpSpPr>
        <p:sp>
          <p:nvSpPr>
            <p:cNvPr id="153" name="Rectángulo: esquinas redondeadas 152">
              <a:extLst>
                <a:ext uri="{FF2B5EF4-FFF2-40B4-BE49-F238E27FC236}">
                  <a16:creationId xmlns:a16="http://schemas.microsoft.com/office/drawing/2014/main" id="{6FED9B9C-4AF6-4FA2-8632-7096A49D080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Content">
              <a:extLst>
                <a:ext uri="{FF2B5EF4-FFF2-40B4-BE49-F238E27FC236}">
                  <a16:creationId xmlns:a16="http://schemas.microsoft.com/office/drawing/2014/main" id="{CD5E5A40-1771-45B0-8784-CE5D4249258B}"/>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55" name="Content">
              <a:extLst>
                <a:ext uri="{FF2B5EF4-FFF2-40B4-BE49-F238E27FC236}">
                  <a16:creationId xmlns:a16="http://schemas.microsoft.com/office/drawing/2014/main" id="{54F9C850-D54E-4919-AE2C-E1BFB440E4B1}"/>
                </a:ext>
              </a:extLst>
            </p:cNvPr>
            <p:cNvSpPr txBox="1"/>
            <p:nvPr>
              <p:custDataLst>
                <p:custData r:id="rId15"/>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56" name="Content">
            <a:extLst>
              <a:ext uri="{FF2B5EF4-FFF2-40B4-BE49-F238E27FC236}">
                <a16:creationId xmlns:a16="http://schemas.microsoft.com/office/drawing/2014/main" id="{04434E4E-7B0C-4216-9EB8-2A73ECC0535A}"/>
              </a:ext>
            </a:extLst>
          </p:cNvPr>
          <p:cNvSpPr txBox="1"/>
          <p:nvPr>
            <p:custDataLst>
              <p:custData r:id="rId13"/>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57" name="Elipse 156">
            <a:extLst>
              <a:ext uri="{FF2B5EF4-FFF2-40B4-BE49-F238E27FC236}">
                <a16:creationId xmlns:a16="http://schemas.microsoft.com/office/drawing/2014/main" id="{6372E00C-4969-437A-ACEA-8E5D7051EE3C}"/>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Elipse 157">
            <a:extLst>
              <a:ext uri="{FF2B5EF4-FFF2-40B4-BE49-F238E27FC236}">
                <a16:creationId xmlns:a16="http://schemas.microsoft.com/office/drawing/2014/main" id="{C05EA312-77DE-4414-B254-548F62C76816}"/>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9" name="Conector recto 158">
            <a:extLst>
              <a:ext uri="{FF2B5EF4-FFF2-40B4-BE49-F238E27FC236}">
                <a16:creationId xmlns:a16="http://schemas.microsoft.com/office/drawing/2014/main" id="{8C8AD750-555A-4010-A72C-C6AFC0D93080}"/>
              </a:ext>
            </a:extLst>
          </p:cNvPr>
          <p:cNvCxnSpPr>
            <a:cxnSpLocks/>
            <a:endCxn id="158"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Conector recto 159">
            <a:extLst>
              <a:ext uri="{FF2B5EF4-FFF2-40B4-BE49-F238E27FC236}">
                <a16:creationId xmlns:a16="http://schemas.microsoft.com/office/drawing/2014/main" id="{05CF0F06-692C-4252-B9BA-53952A03EFC9}"/>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46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1219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6004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5134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9459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42"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3"/>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6"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4191" y="5156079"/>
              <a:ext cx="252000" cy="252000"/>
            </a:xfrm>
            <a:prstGeom prst="rect">
              <a:avLst/>
            </a:prstGeom>
          </p:spPr>
        </p:pic>
      </p:grpSp>
      <p:pic>
        <p:nvPicPr>
          <p:cNvPr id="35" name="Gráfico 34">
            <a:hlinkClick r:id="rId53"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211498" y="1615791"/>
            <a:ext cx="252000" cy="252000"/>
          </a:xfrm>
          <a:prstGeom prst="rect">
            <a:avLst/>
          </a:prstGeom>
        </p:spPr>
      </p:pic>
      <p:grpSp>
        <p:nvGrpSpPr>
          <p:cNvPr id="111" name="Grupo 110">
            <a:extLst>
              <a:ext uri="{FF2B5EF4-FFF2-40B4-BE49-F238E27FC236}">
                <a16:creationId xmlns:a16="http://schemas.microsoft.com/office/drawing/2014/main" id="{B0378EAF-320D-4AFA-ACF8-502B4E0B5036}"/>
              </a:ext>
            </a:extLst>
          </p:cNvPr>
          <p:cNvGrpSpPr/>
          <p:nvPr/>
        </p:nvGrpSpPr>
        <p:grpSpPr>
          <a:xfrm>
            <a:off x="474338" y="2185251"/>
            <a:ext cx="3033151" cy="292388"/>
            <a:chOff x="474338" y="2185251"/>
            <a:chExt cx="3033151" cy="292388"/>
          </a:xfrm>
        </p:grpSpPr>
        <p:sp>
          <p:nvSpPr>
            <p:cNvPr id="118" name="Content">
              <a:extLst>
                <a:ext uri="{FF2B5EF4-FFF2-40B4-BE49-F238E27FC236}">
                  <a16:creationId xmlns:a16="http://schemas.microsoft.com/office/drawing/2014/main" id="{D7693BAB-0F6F-437D-967D-EBB7A361C7BC}"/>
                </a:ext>
              </a:extLst>
            </p:cNvPr>
            <p:cNvSpPr txBox="1"/>
            <p:nvPr>
              <p:custDataLst>
                <p:custData r:id="rId8"/>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5" name="Gráfico 124">
              <a:extLst>
                <a:ext uri="{FF2B5EF4-FFF2-40B4-BE49-F238E27FC236}">
                  <a16:creationId xmlns:a16="http://schemas.microsoft.com/office/drawing/2014/main" id="{8BE7F335-F87A-476F-B811-583D9A5AAA3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255489" y="2199130"/>
              <a:ext cx="252000" cy="252000"/>
            </a:xfrm>
            <a:prstGeom prst="rect">
              <a:avLst/>
            </a:prstGeom>
          </p:spPr>
        </p:pic>
      </p:grpSp>
      <p:grpSp>
        <p:nvGrpSpPr>
          <p:cNvPr id="126" name="Grupo 125">
            <a:extLst>
              <a:ext uri="{FF2B5EF4-FFF2-40B4-BE49-F238E27FC236}">
                <a16:creationId xmlns:a16="http://schemas.microsoft.com/office/drawing/2014/main" id="{4AA498B5-B017-4584-B84D-A26BF38F7BE8}"/>
              </a:ext>
            </a:extLst>
          </p:cNvPr>
          <p:cNvGrpSpPr/>
          <p:nvPr/>
        </p:nvGrpSpPr>
        <p:grpSpPr>
          <a:xfrm>
            <a:off x="3659060" y="2185708"/>
            <a:ext cx="1280551" cy="292388"/>
            <a:chOff x="3659060" y="2185708"/>
            <a:chExt cx="1280551" cy="292388"/>
          </a:xfrm>
        </p:grpSpPr>
        <p:sp>
          <p:nvSpPr>
            <p:cNvPr id="127" name="Content">
              <a:extLst>
                <a:ext uri="{FF2B5EF4-FFF2-40B4-BE49-F238E27FC236}">
                  <a16:creationId xmlns:a16="http://schemas.microsoft.com/office/drawing/2014/main" id="{2897BAB9-BFE0-475E-BFDE-47BB5FD39DC5}"/>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8" name="Gráfico 127">
              <a:extLst>
                <a:ext uri="{FF2B5EF4-FFF2-40B4-BE49-F238E27FC236}">
                  <a16:creationId xmlns:a16="http://schemas.microsoft.com/office/drawing/2014/main" id="{7DC854F6-DA05-4FBB-813C-7E31E01C302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grpSp>
        <p:nvGrpSpPr>
          <p:cNvPr id="129" name="Grupo 128">
            <a:extLst>
              <a:ext uri="{FF2B5EF4-FFF2-40B4-BE49-F238E27FC236}">
                <a16:creationId xmlns:a16="http://schemas.microsoft.com/office/drawing/2014/main" id="{76125C85-75A7-4DCB-BBDC-E896CFA64220}"/>
              </a:ext>
            </a:extLst>
          </p:cNvPr>
          <p:cNvGrpSpPr/>
          <p:nvPr/>
        </p:nvGrpSpPr>
        <p:grpSpPr>
          <a:xfrm>
            <a:off x="5134279" y="2185708"/>
            <a:ext cx="1280551" cy="292388"/>
            <a:chOff x="5134279" y="2185708"/>
            <a:chExt cx="1280551" cy="292388"/>
          </a:xfrm>
        </p:grpSpPr>
        <p:sp>
          <p:nvSpPr>
            <p:cNvPr id="130" name="Content">
              <a:extLst>
                <a:ext uri="{FF2B5EF4-FFF2-40B4-BE49-F238E27FC236}">
                  <a16:creationId xmlns:a16="http://schemas.microsoft.com/office/drawing/2014/main" id="{79B6D180-CC75-440F-BA18-5E4AACAC6B5C}"/>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1" name="Gráfico 130">
              <a:extLst>
                <a:ext uri="{FF2B5EF4-FFF2-40B4-BE49-F238E27FC236}">
                  <a16:creationId xmlns:a16="http://schemas.microsoft.com/office/drawing/2014/main" id="{A301F14E-95E3-434D-A91C-95555F2C8E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62830" y="2199587"/>
              <a:ext cx="252000" cy="252000"/>
            </a:xfrm>
            <a:prstGeom prst="rect">
              <a:avLst/>
            </a:prstGeom>
          </p:spPr>
        </p:pic>
      </p:grpSp>
      <p:grpSp>
        <p:nvGrpSpPr>
          <p:cNvPr id="132" name="Grupo 131">
            <a:extLst>
              <a:ext uri="{FF2B5EF4-FFF2-40B4-BE49-F238E27FC236}">
                <a16:creationId xmlns:a16="http://schemas.microsoft.com/office/drawing/2014/main" id="{DF68EA0B-BFFC-4A8C-870F-0A717050A47D}"/>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73B16716-F6B9-4C18-B909-591AB46C6AC3}"/>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58140285-8F96-439F-9EB0-B85AB74DE8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C67A408F-EA0C-40A7-9F1A-3C984F47B31F}"/>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9CA87FCF-CF65-4C1E-9615-0481DBD6AEF0}"/>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1CB7595-58E8-4401-AEAD-16B68E334CF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448928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3287345331"/>
              </p:ext>
            </p:extLst>
          </p:nvPr>
        </p:nvGraphicFramePr>
        <p:xfrm>
          <a:off x="512237" y="2138397"/>
          <a:ext cx="10883997" cy="4464334"/>
        </p:xfrm>
        <a:graphic>
          <a:graphicData uri="http://schemas.openxmlformats.org/drawingml/2006/table">
            <a:tbl>
              <a:tblPr firstRow="1" bandRow="1">
                <a:tableStyleId>{5C22544A-7EE6-4342-B048-85BDC9FD1C3A}</a:tableStyleId>
              </a:tblPr>
              <a:tblGrid>
                <a:gridCol w="1810049">
                  <a:extLst>
                    <a:ext uri="{9D8B030D-6E8A-4147-A177-3AD203B41FA5}">
                      <a16:colId xmlns:a16="http://schemas.microsoft.com/office/drawing/2014/main" val="4176567450"/>
                    </a:ext>
                  </a:extLst>
                </a:gridCol>
                <a:gridCol w="2268487">
                  <a:extLst>
                    <a:ext uri="{9D8B030D-6E8A-4147-A177-3AD203B41FA5}">
                      <a16:colId xmlns:a16="http://schemas.microsoft.com/office/drawing/2014/main" val="2782895904"/>
                    </a:ext>
                  </a:extLst>
                </a:gridCol>
                <a:gridCol w="2268487">
                  <a:extLst>
                    <a:ext uri="{9D8B030D-6E8A-4147-A177-3AD203B41FA5}">
                      <a16:colId xmlns:a16="http://schemas.microsoft.com/office/drawing/2014/main" val="3727913738"/>
                    </a:ext>
                  </a:extLst>
                </a:gridCol>
                <a:gridCol w="2268487">
                  <a:extLst>
                    <a:ext uri="{9D8B030D-6E8A-4147-A177-3AD203B41FA5}">
                      <a16:colId xmlns:a16="http://schemas.microsoft.com/office/drawing/2014/main" val="86171869"/>
                    </a:ext>
                  </a:extLst>
                </a:gridCol>
                <a:gridCol w="2268487">
                  <a:extLst>
                    <a:ext uri="{9D8B030D-6E8A-4147-A177-3AD203B41FA5}">
                      <a16:colId xmlns:a16="http://schemas.microsoft.com/office/drawing/2014/main" val="3282576233"/>
                    </a:ext>
                  </a:extLst>
                </a:gridCol>
              </a:tblGrid>
              <a:tr h="730414">
                <a:tc>
                  <a:txBody>
                    <a:bodyPr/>
                    <a:lstStyle/>
                    <a:p>
                      <a:pPr algn="ctr"/>
                      <a:r>
                        <a:rPr lang="es-MX" dirty="0">
                          <a:latin typeface="Raleway" panose="020B0503030101060003" pitchFamily="34" charset="0"/>
                        </a:rPr>
                        <a:t>Problemática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Competencias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20000">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20000">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20000">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684000">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684000">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73" name="Grupo 72">
            <a:extLst>
              <a:ext uri="{FF2B5EF4-FFF2-40B4-BE49-F238E27FC236}">
                <a16:creationId xmlns:a16="http://schemas.microsoft.com/office/drawing/2014/main" id="{871A539D-7A19-45D4-AE20-63726DE53C46}"/>
              </a:ext>
            </a:extLst>
          </p:cNvPr>
          <p:cNvGrpSpPr/>
          <p:nvPr/>
        </p:nvGrpSpPr>
        <p:grpSpPr>
          <a:xfrm>
            <a:off x="11517817" y="2138396"/>
            <a:ext cx="180000" cy="4433214"/>
            <a:chOff x="10045700" y="1982325"/>
            <a:chExt cx="180000" cy="4545475"/>
          </a:xfrm>
        </p:grpSpPr>
        <p:sp>
          <p:nvSpPr>
            <p:cNvPr id="74" name="Rectángulo: esquinas redondeadas 73">
              <a:extLst>
                <a:ext uri="{FF2B5EF4-FFF2-40B4-BE49-F238E27FC236}">
                  <a16:creationId xmlns:a16="http://schemas.microsoft.com/office/drawing/2014/main" id="{CD146FB2-7807-4621-BA49-26585751F4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esquinas redondeadas 74">
              <a:extLst>
                <a:ext uri="{FF2B5EF4-FFF2-40B4-BE49-F238E27FC236}">
                  <a16:creationId xmlns:a16="http://schemas.microsoft.com/office/drawing/2014/main" id="{9FD9621F-82FB-4CF6-9A8F-A1F6CD15D1AC}"/>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455086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1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1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1454130670"/>
              </p:ext>
            </p:extLst>
          </p:nvPr>
        </p:nvGraphicFramePr>
        <p:xfrm>
          <a:off x="512237" y="3029683"/>
          <a:ext cx="10883997" cy="3607284"/>
        </p:xfrm>
        <a:graphic>
          <a:graphicData uri="http://schemas.openxmlformats.org/drawingml/2006/table">
            <a:tbl>
              <a:tblPr firstRow="1" bandRow="1">
                <a:tableStyleId>{5C22544A-7EE6-4342-B048-85BDC9FD1C3A}</a:tableStyleId>
              </a:tblPr>
              <a:tblGrid>
                <a:gridCol w="2419649">
                  <a:extLst>
                    <a:ext uri="{9D8B030D-6E8A-4147-A177-3AD203B41FA5}">
                      <a16:colId xmlns:a16="http://schemas.microsoft.com/office/drawing/2014/main" val="4176567450"/>
                    </a:ext>
                  </a:extLst>
                </a:gridCol>
                <a:gridCol w="5021943">
                  <a:extLst>
                    <a:ext uri="{9D8B030D-6E8A-4147-A177-3AD203B41FA5}">
                      <a16:colId xmlns:a16="http://schemas.microsoft.com/office/drawing/2014/main" val="2782895904"/>
                    </a:ext>
                  </a:extLst>
                </a:gridCol>
                <a:gridCol w="3442405">
                  <a:extLst>
                    <a:ext uri="{9D8B030D-6E8A-4147-A177-3AD203B41FA5}">
                      <a16:colId xmlns:a16="http://schemas.microsoft.com/office/drawing/2014/main" val="3727913738"/>
                    </a:ext>
                  </a:extLst>
                </a:gridCol>
              </a:tblGrid>
              <a:tr h="491054">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err="1">
                          <a:latin typeface="Raleway" panose="020B0503030101060003" pitchFamily="34" charset="0"/>
                        </a:rPr>
                        <a:t>Subcompetencia</a:t>
                      </a:r>
                      <a:endParaRPr lang="es-MX" dirty="0">
                        <a:latin typeface="Raleway" panose="020B05030301010600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491054">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77501">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77501">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4910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491054">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6" name="Grupo 55">
            <a:extLst>
              <a:ext uri="{FF2B5EF4-FFF2-40B4-BE49-F238E27FC236}">
                <a16:creationId xmlns:a16="http://schemas.microsoft.com/office/drawing/2014/main" id="{606B7C94-778D-4456-999B-6FC4ACA536D9}"/>
              </a:ext>
            </a:extLst>
          </p:cNvPr>
          <p:cNvGrpSpPr/>
          <p:nvPr>
            <p:custDataLst>
              <p:custData r:id="rId5"/>
            </p:custDataLst>
          </p:nvPr>
        </p:nvGrpSpPr>
        <p:grpSpPr>
          <a:xfrm>
            <a:off x="468735" y="2251883"/>
            <a:ext cx="2251946" cy="292388"/>
            <a:chOff x="4760668" y="4237301"/>
            <a:chExt cx="2616422" cy="292388"/>
          </a:xfrm>
        </p:grpSpPr>
        <p:sp>
          <p:nvSpPr>
            <p:cNvPr id="59" name="Rectángulo: esquinas redondeadas 58">
              <a:extLst>
                <a:ext uri="{FF2B5EF4-FFF2-40B4-BE49-F238E27FC236}">
                  <a16:creationId xmlns:a16="http://schemas.microsoft.com/office/drawing/2014/main" id="{4E3F54D3-1C2C-4CDF-B65B-DAC8F838962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Content">
              <a:extLst>
                <a:ext uri="{FF2B5EF4-FFF2-40B4-BE49-F238E27FC236}">
                  <a16:creationId xmlns:a16="http://schemas.microsoft.com/office/drawing/2014/main" id="{33C3D6EA-7575-419B-BBFC-6DDFA685A5F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nombre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76" name="Grupo 75">
            <a:extLst>
              <a:ext uri="{FF2B5EF4-FFF2-40B4-BE49-F238E27FC236}">
                <a16:creationId xmlns:a16="http://schemas.microsoft.com/office/drawing/2014/main" id="{6A089D4C-D41D-4DC0-929A-140F9EEE559C}"/>
              </a:ext>
            </a:extLst>
          </p:cNvPr>
          <p:cNvGrpSpPr/>
          <p:nvPr>
            <p:custDataLst>
              <p:custData r:id="rId6"/>
            </p:custDataLst>
          </p:nvPr>
        </p:nvGrpSpPr>
        <p:grpSpPr>
          <a:xfrm>
            <a:off x="5820151" y="2251890"/>
            <a:ext cx="2737109" cy="292388"/>
            <a:chOff x="4760668" y="4237301"/>
            <a:chExt cx="2616422" cy="292388"/>
          </a:xfrm>
        </p:grpSpPr>
        <p:sp>
          <p:nvSpPr>
            <p:cNvPr id="79" name="Rectángulo: esquinas redondeadas 78">
              <a:extLst>
                <a:ext uri="{FF2B5EF4-FFF2-40B4-BE49-F238E27FC236}">
                  <a16:creationId xmlns:a16="http://schemas.microsoft.com/office/drawing/2014/main" id="{D257D9DD-E815-4F57-9D1A-8E7028E52D8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8E9F2C9B-98E8-40BD-AE4A-900768199C97}"/>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objetivos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1" name="Grupo 80">
            <a:extLst>
              <a:ext uri="{FF2B5EF4-FFF2-40B4-BE49-F238E27FC236}">
                <a16:creationId xmlns:a16="http://schemas.microsoft.com/office/drawing/2014/main" id="{63D8E8D4-F013-4C39-B71F-DE3B7E8BBE7D}"/>
              </a:ext>
            </a:extLst>
          </p:cNvPr>
          <p:cNvGrpSpPr/>
          <p:nvPr>
            <p:custDataLst>
              <p:custData r:id="rId7"/>
            </p:custDataLst>
          </p:nvPr>
        </p:nvGrpSpPr>
        <p:grpSpPr>
          <a:xfrm>
            <a:off x="2814320" y="2251883"/>
            <a:ext cx="2931160" cy="292388"/>
            <a:chOff x="4760668" y="4237301"/>
            <a:chExt cx="2616422" cy="292388"/>
          </a:xfrm>
        </p:grpSpPr>
        <p:sp>
          <p:nvSpPr>
            <p:cNvPr id="82" name="Rectángulo: esquinas redondeadas 81">
              <a:extLst>
                <a:ext uri="{FF2B5EF4-FFF2-40B4-BE49-F238E27FC236}">
                  <a16:creationId xmlns:a16="http://schemas.microsoft.com/office/drawing/2014/main" id="{AF624874-8AC9-4016-98C7-E4EA17A41228}"/>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63DD5C97-DA0A-4A3B-9CFE-A9998D03179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acción</a:t>
              </a:r>
              <a:r>
                <a:rPr lang="en-US" sz="1600" dirty="0">
                  <a:solidFill>
                    <a:schemeClr val="bg2">
                      <a:lumMod val="50000"/>
                    </a:schemeClr>
                  </a:solidFill>
                  <a:latin typeface="Raleway" panose="020B0503030101060003" pitchFamily="34" charset="0"/>
                  <a:ea typeface="Segoe UI" pitchFamily="34" charset="0"/>
                  <a:cs typeface="Segoe UI" pitchFamily="34" charset="0"/>
                </a:rPr>
                <a:t> principal?</a:t>
              </a:r>
            </a:p>
          </p:txBody>
        </p:sp>
      </p:grpSp>
      <p:grpSp>
        <p:nvGrpSpPr>
          <p:cNvPr id="87" name="Grupo 86">
            <a:extLst>
              <a:ext uri="{FF2B5EF4-FFF2-40B4-BE49-F238E27FC236}">
                <a16:creationId xmlns:a16="http://schemas.microsoft.com/office/drawing/2014/main" id="{1C1137D6-525B-47B4-A3F4-B7E01FE5BDEF}"/>
              </a:ext>
            </a:extLst>
          </p:cNvPr>
          <p:cNvGrpSpPr/>
          <p:nvPr>
            <p:custDataLst>
              <p:custData r:id="rId8"/>
            </p:custDataLst>
          </p:nvPr>
        </p:nvGrpSpPr>
        <p:grpSpPr>
          <a:xfrm>
            <a:off x="467619" y="2625780"/>
            <a:ext cx="2975669" cy="292388"/>
            <a:chOff x="4760668" y="4237301"/>
            <a:chExt cx="2616422" cy="292388"/>
          </a:xfrm>
        </p:grpSpPr>
        <p:sp>
          <p:nvSpPr>
            <p:cNvPr id="88" name="Rectángulo: esquinas redondeadas 87">
              <a:extLst>
                <a:ext uri="{FF2B5EF4-FFF2-40B4-BE49-F238E27FC236}">
                  <a16:creationId xmlns:a16="http://schemas.microsoft.com/office/drawing/2014/main" id="{9397E117-BD6A-4BF6-B40A-70BF0CC03A3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939E5248-3828-4D6E-BA2C-9A597B1ECBF0}"/>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condiciones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EA563E0E-F2BD-43FE-AEDA-A1B60CD42E61}"/>
              </a:ext>
            </a:extLst>
          </p:cNvPr>
          <p:cNvGrpSpPr/>
          <p:nvPr>
            <p:custDataLst>
              <p:custData r:id="rId9"/>
            </p:custDataLst>
          </p:nvPr>
        </p:nvGrpSpPr>
        <p:grpSpPr>
          <a:xfrm>
            <a:off x="3527778" y="2625631"/>
            <a:ext cx="2194301" cy="292388"/>
            <a:chOff x="4760668" y="4237301"/>
            <a:chExt cx="2616422" cy="292388"/>
          </a:xfrm>
        </p:grpSpPr>
        <p:sp>
          <p:nvSpPr>
            <p:cNvPr id="91" name="Rectángulo: esquinas redondeadas 90">
              <a:extLst>
                <a:ext uri="{FF2B5EF4-FFF2-40B4-BE49-F238E27FC236}">
                  <a16:creationId xmlns:a16="http://schemas.microsoft.com/office/drawing/2014/main" id="{1195477E-A61A-452E-90E0-7BC9B196070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68656C95-CE76-4924-AEB1-017B6416E281}"/>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finalidad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1517184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030818"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73" name="Tabla 72">
            <a:extLst>
              <a:ext uri="{FF2B5EF4-FFF2-40B4-BE49-F238E27FC236}">
                <a16:creationId xmlns:a16="http://schemas.microsoft.com/office/drawing/2014/main" id="{0C303A54-8545-4D5E-B0B0-999A4C025F39}"/>
              </a:ext>
            </a:extLst>
          </p:cNvPr>
          <p:cNvGraphicFramePr>
            <a:graphicFrameLocks noGrp="1"/>
          </p:cNvGraphicFramePr>
          <p:nvPr>
            <p:extLst>
              <p:ext uri="{D42A27DB-BD31-4B8C-83A1-F6EECF244321}">
                <p14:modId xmlns:p14="http://schemas.microsoft.com/office/powerpoint/2010/main" val="4127105422"/>
              </p:ext>
            </p:extLst>
          </p:nvPr>
        </p:nvGraphicFramePr>
        <p:xfrm>
          <a:off x="512237" y="2138396"/>
          <a:ext cx="10883996" cy="4433212"/>
        </p:xfrm>
        <a:graphic>
          <a:graphicData uri="http://schemas.openxmlformats.org/drawingml/2006/table">
            <a:tbl>
              <a:tblPr firstRow="1" bandRow="1">
                <a:tableStyleId>{5C22544A-7EE6-4342-B048-85BDC9FD1C3A}</a:tableStyleId>
              </a:tblPr>
              <a:tblGrid>
                <a:gridCol w="1766506">
                  <a:extLst>
                    <a:ext uri="{9D8B030D-6E8A-4147-A177-3AD203B41FA5}">
                      <a16:colId xmlns:a16="http://schemas.microsoft.com/office/drawing/2014/main" val="4176567450"/>
                    </a:ext>
                  </a:extLst>
                </a:gridCol>
                <a:gridCol w="1509486">
                  <a:extLst>
                    <a:ext uri="{9D8B030D-6E8A-4147-A177-3AD203B41FA5}">
                      <a16:colId xmlns:a16="http://schemas.microsoft.com/office/drawing/2014/main" val="2782895904"/>
                    </a:ext>
                  </a:extLst>
                </a:gridCol>
                <a:gridCol w="1640114">
                  <a:extLst>
                    <a:ext uri="{9D8B030D-6E8A-4147-A177-3AD203B41FA5}">
                      <a16:colId xmlns:a16="http://schemas.microsoft.com/office/drawing/2014/main" val="3727913738"/>
                    </a:ext>
                  </a:extLst>
                </a:gridCol>
                <a:gridCol w="1335314">
                  <a:extLst>
                    <a:ext uri="{9D8B030D-6E8A-4147-A177-3AD203B41FA5}">
                      <a16:colId xmlns:a16="http://schemas.microsoft.com/office/drawing/2014/main" val="86171869"/>
                    </a:ext>
                  </a:extLst>
                </a:gridCol>
                <a:gridCol w="1161143">
                  <a:extLst>
                    <a:ext uri="{9D8B030D-6E8A-4147-A177-3AD203B41FA5}">
                      <a16:colId xmlns:a16="http://schemas.microsoft.com/office/drawing/2014/main" val="3282576233"/>
                    </a:ext>
                  </a:extLst>
                </a:gridCol>
                <a:gridCol w="1117600">
                  <a:extLst>
                    <a:ext uri="{9D8B030D-6E8A-4147-A177-3AD203B41FA5}">
                      <a16:colId xmlns:a16="http://schemas.microsoft.com/office/drawing/2014/main" val="2187261908"/>
                    </a:ext>
                  </a:extLst>
                </a:gridCol>
                <a:gridCol w="1219200">
                  <a:extLst>
                    <a:ext uri="{9D8B030D-6E8A-4147-A177-3AD203B41FA5}">
                      <a16:colId xmlns:a16="http://schemas.microsoft.com/office/drawing/2014/main" val="1033199720"/>
                    </a:ext>
                  </a:extLst>
                </a:gridCol>
                <a:gridCol w="1134633">
                  <a:extLst>
                    <a:ext uri="{9D8B030D-6E8A-4147-A177-3AD203B41FA5}">
                      <a16:colId xmlns:a16="http://schemas.microsoft.com/office/drawing/2014/main" val="2864677782"/>
                    </a:ext>
                  </a:extLst>
                </a:gridCol>
              </a:tblGrid>
              <a:tr h="760396">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Experiencias educativas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Propuesta justificada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Carácter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teóricas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prácticas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Créditos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12077">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12077">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spTree>
    <p:extLst>
      <p:ext uri="{BB962C8B-B14F-4D97-AF65-F5344CB8AC3E}">
        <p14:creationId xmlns:p14="http://schemas.microsoft.com/office/powerpoint/2010/main" val="2172042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7"/>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8"/>
                </p:custDataLst>
              </p:nvPr>
            </p:nvPicPr>
            <p:blipFill>
              <a:blip r:embed="rId6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85288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Catálogo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5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52" name="Content">
            <a:extLst>
              <a:ext uri="{FF2B5EF4-FFF2-40B4-BE49-F238E27FC236}">
                <a16:creationId xmlns:a16="http://schemas.microsoft.com/office/drawing/2014/main" id="{5527789A-57CE-4D01-BC6E-78E777229851}"/>
              </a:ext>
            </a:extLst>
          </p:cNvPr>
          <p:cNvSpPr txBox="1"/>
          <p:nvPr>
            <p:custDataLst>
              <p:custData r:id="rId5"/>
            </p:custDataLst>
          </p:nvPr>
        </p:nvSpPr>
        <p:spPr>
          <a:xfrm>
            <a:off x="470752" y="2206972"/>
            <a:ext cx="467147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Área</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básica</a:t>
            </a:r>
            <a:r>
              <a:rPr lang="en-US" sz="2200" dirty="0">
                <a:latin typeface="Raleway" panose="020B0503030101060003" pitchFamily="34" charset="0"/>
                <a:ea typeface="Segoe UI" pitchFamily="34" charset="0"/>
                <a:cs typeface="Segoe UI" pitchFamily="34" charset="0"/>
              </a:rPr>
              <a:t> general</a:t>
            </a:r>
          </a:p>
        </p:txBody>
      </p:sp>
      <p:grpSp>
        <p:nvGrpSpPr>
          <p:cNvPr id="4" name="Grupo 3">
            <a:extLst>
              <a:ext uri="{FF2B5EF4-FFF2-40B4-BE49-F238E27FC236}">
                <a16:creationId xmlns:a16="http://schemas.microsoft.com/office/drawing/2014/main" id="{E964BED1-D9A8-476A-97DE-977873C50603}"/>
              </a:ext>
            </a:extLst>
          </p:cNvPr>
          <p:cNvGrpSpPr/>
          <p:nvPr/>
        </p:nvGrpSpPr>
        <p:grpSpPr>
          <a:xfrm>
            <a:off x="470750" y="2601016"/>
            <a:ext cx="10925484" cy="2009084"/>
            <a:chOff x="470750" y="2601016"/>
            <a:chExt cx="10925484" cy="2009084"/>
          </a:xfrm>
        </p:grpSpPr>
        <p:sp>
          <p:nvSpPr>
            <p:cNvPr id="74" name="Rectángulo: esquinas redondeadas 73">
              <a:extLst>
                <a:ext uri="{FF2B5EF4-FFF2-40B4-BE49-F238E27FC236}">
                  <a16:creationId xmlns:a16="http://schemas.microsoft.com/office/drawing/2014/main" id="{897DF8DB-8EDE-4486-BBC3-5B4FCD38AA25}"/>
                </a:ext>
              </a:extLst>
            </p:cNvPr>
            <p:cNvSpPr/>
            <p:nvPr/>
          </p:nvSpPr>
          <p:spPr>
            <a:xfrm>
              <a:off x="470751" y="2601016"/>
              <a:ext cx="10925483"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Content">
              <a:extLst>
                <a:ext uri="{FF2B5EF4-FFF2-40B4-BE49-F238E27FC236}">
                  <a16:creationId xmlns:a16="http://schemas.microsoft.com/office/drawing/2014/main" id="{A330E0DA-6E11-4FBE-9D0D-67137BFA7417}"/>
                </a:ext>
              </a:extLst>
            </p:cNvPr>
            <p:cNvSpPr txBox="1"/>
            <p:nvPr>
              <p:custDataLst>
                <p:custData r:id="rId33"/>
              </p:custDataLst>
            </p:nvPr>
          </p:nvSpPr>
          <p:spPr>
            <a:xfrm>
              <a:off x="470752" y="2634166"/>
              <a:ext cx="4309506"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básica</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9F3A7BF8-4DA1-4721-8E35-B14795FB113D}"/>
                </a:ext>
              </a:extLst>
            </p:cNvPr>
            <p:cNvGrpSpPr/>
            <p:nvPr/>
          </p:nvGrpSpPr>
          <p:grpSpPr>
            <a:xfrm>
              <a:off x="567305" y="4229423"/>
              <a:ext cx="1405754" cy="292388"/>
              <a:chOff x="4994282" y="5290814"/>
              <a:chExt cx="1405754" cy="292388"/>
            </a:xfrm>
          </p:grpSpPr>
          <p:sp>
            <p:nvSpPr>
              <p:cNvPr id="80" name="Rectángulo: esquinas redondeadas 79">
                <a:extLst>
                  <a:ext uri="{FF2B5EF4-FFF2-40B4-BE49-F238E27FC236}">
                    <a16:creationId xmlns:a16="http://schemas.microsoft.com/office/drawing/2014/main" id="{1FEE410D-B324-4F04-8800-BA0B3D27737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2E96E313-43E3-4579-BBC9-75BB41EE1D11}"/>
                  </a:ext>
                </a:extLst>
              </p:cNvPr>
              <p:cNvSpPr txBox="1"/>
              <p:nvPr>
                <p:custDataLst>
                  <p:custData r:id="rId5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883D726B-FC3B-4805-85A5-732447FF6CF1}"/>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6124223" y="5311008"/>
                <a:ext cx="252000" cy="252000"/>
              </a:xfrm>
              <a:prstGeom prst="rect">
                <a:avLst/>
              </a:prstGeom>
            </p:spPr>
          </p:pic>
        </p:grpSp>
        <p:grpSp>
          <p:nvGrpSpPr>
            <p:cNvPr id="86" name="Grupo 85">
              <a:extLst>
                <a:ext uri="{FF2B5EF4-FFF2-40B4-BE49-F238E27FC236}">
                  <a16:creationId xmlns:a16="http://schemas.microsoft.com/office/drawing/2014/main" id="{D1009DE4-396A-4DB1-917D-7082A0CD2C7B}"/>
                </a:ext>
              </a:extLst>
            </p:cNvPr>
            <p:cNvGrpSpPr/>
            <p:nvPr>
              <p:custDataLst>
                <p:custData r:id="rId34"/>
              </p:custDataLst>
            </p:nvPr>
          </p:nvGrpSpPr>
          <p:grpSpPr>
            <a:xfrm>
              <a:off x="1994636" y="3417200"/>
              <a:ext cx="634320" cy="292389"/>
              <a:chOff x="3671888" y="3718559"/>
              <a:chExt cx="3557587" cy="292389"/>
            </a:xfrm>
          </p:grpSpPr>
          <p:sp>
            <p:nvSpPr>
              <p:cNvPr id="87" name="Rectángulo: esquinas redondeadas 86">
                <a:extLst>
                  <a:ext uri="{FF2B5EF4-FFF2-40B4-BE49-F238E27FC236}">
                    <a16:creationId xmlns:a16="http://schemas.microsoft.com/office/drawing/2014/main" id="{F2F20998-738F-4971-9E32-DAB526ACC9B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8" name="Content">
                <a:extLst>
                  <a:ext uri="{FF2B5EF4-FFF2-40B4-BE49-F238E27FC236}">
                    <a16:creationId xmlns:a16="http://schemas.microsoft.com/office/drawing/2014/main" id="{F994C3CB-4427-41F5-87E5-4648FFA2575A}"/>
                  </a:ext>
                </a:extLst>
              </p:cNvPr>
              <p:cNvSpPr txBox="1"/>
              <p:nvPr>
                <p:custDataLst>
                  <p:custData r:id="rId5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0</a:t>
                </a:r>
              </a:p>
            </p:txBody>
          </p:sp>
        </p:grpSp>
        <p:sp>
          <p:nvSpPr>
            <p:cNvPr id="89" name="Content">
              <a:extLst>
                <a:ext uri="{FF2B5EF4-FFF2-40B4-BE49-F238E27FC236}">
                  <a16:creationId xmlns:a16="http://schemas.microsoft.com/office/drawing/2014/main" id="{D1D2DB0C-77D7-425D-BCE2-07ACB5C9133E}"/>
                </a:ext>
              </a:extLst>
            </p:cNvPr>
            <p:cNvSpPr txBox="1"/>
            <p:nvPr>
              <p:custDataLst>
                <p:custData r:id="rId35"/>
              </p:custDataLst>
            </p:nvPr>
          </p:nvSpPr>
          <p:spPr>
            <a:xfrm>
              <a:off x="470751" y="341720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90" name="Grupo 89">
              <a:extLst>
                <a:ext uri="{FF2B5EF4-FFF2-40B4-BE49-F238E27FC236}">
                  <a16:creationId xmlns:a16="http://schemas.microsoft.com/office/drawing/2014/main" id="{6C54DEBF-3D13-431D-A1E5-E39CD1558A59}"/>
                </a:ext>
              </a:extLst>
            </p:cNvPr>
            <p:cNvGrpSpPr/>
            <p:nvPr>
              <p:custDataLst>
                <p:custData r:id="rId36"/>
              </p:custDataLst>
            </p:nvPr>
          </p:nvGrpSpPr>
          <p:grpSpPr>
            <a:xfrm>
              <a:off x="4222290" y="3417836"/>
              <a:ext cx="634320" cy="292389"/>
              <a:chOff x="3671888" y="3718559"/>
              <a:chExt cx="3557587" cy="292389"/>
            </a:xfrm>
          </p:grpSpPr>
          <p:sp>
            <p:nvSpPr>
              <p:cNvPr id="91" name="Rectángulo: esquinas redondeadas 90">
                <a:extLst>
                  <a:ext uri="{FF2B5EF4-FFF2-40B4-BE49-F238E27FC236}">
                    <a16:creationId xmlns:a16="http://schemas.microsoft.com/office/drawing/2014/main" id="{A3C29CEC-A073-4FFF-AD5A-1EF108EA25B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488954CA-7F54-4CDC-93FB-AA049605F9B7}"/>
                  </a:ext>
                </a:extLst>
              </p:cNvPr>
              <p:cNvSpPr txBox="1"/>
              <p:nvPr>
                <p:custDataLst>
                  <p:custData r:id="rId5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6</a:t>
                </a:r>
              </a:p>
            </p:txBody>
          </p:sp>
        </p:grpSp>
        <p:sp>
          <p:nvSpPr>
            <p:cNvPr id="93" name="Content">
              <a:extLst>
                <a:ext uri="{FF2B5EF4-FFF2-40B4-BE49-F238E27FC236}">
                  <a16:creationId xmlns:a16="http://schemas.microsoft.com/office/drawing/2014/main" id="{2F9490C8-0B2C-409E-82B9-1919CEC7B6F9}"/>
                </a:ext>
              </a:extLst>
            </p:cNvPr>
            <p:cNvSpPr txBox="1"/>
            <p:nvPr>
              <p:custDataLst>
                <p:custData r:id="rId37"/>
              </p:custDataLst>
            </p:nvPr>
          </p:nvSpPr>
          <p:spPr>
            <a:xfrm>
              <a:off x="2612680" y="3417836"/>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2F09353F-0A7F-4D5E-A02A-858FBA93D35D}"/>
                </a:ext>
              </a:extLst>
            </p:cNvPr>
            <p:cNvGrpSpPr/>
            <p:nvPr>
              <p:custDataLst>
                <p:custData r:id="rId38"/>
              </p:custDataLst>
            </p:nvPr>
          </p:nvGrpSpPr>
          <p:grpSpPr>
            <a:xfrm>
              <a:off x="6439070" y="3423332"/>
              <a:ext cx="634320" cy="292389"/>
              <a:chOff x="3671888" y="3718559"/>
              <a:chExt cx="3557587" cy="292389"/>
            </a:xfrm>
          </p:grpSpPr>
          <p:sp>
            <p:nvSpPr>
              <p:cNvPr id="95" name="Rectángulo: esquinas redondeadas 94">
                <a:extLst>
                  <a:ext uri="{FF2B5EF4-FFF2-40B4-BE49-F238E27FC236}">
                    <a16:creationId xmlns:a16="http://schemas.microsoft.com/office/drawing/2014/main" id="{D69BB5BE-59BF-4CBE-A9F9-E2E1F5823F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Content">
                <a:extLst>
                  <a:ext uri="{FF2B5EF4-FFF2-40B4-BE49-F238E27FC236}">
                    <a16:creationId xmlns:a16="http://schemas.microsoft.com/office/drawing/2014/main" id="{9492F3BC-2347-4847-AD02-ECEF32EB4C88}"/>
                  </a:ext>
                </a:extLst>
              </p:cNvPr>
              <p:cNvSpPr txBox="1"/>
              <p:nvPr>
                <p:custDataLst>
                  <p:custData r:id="rId52"/>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6</a:t>
                </a:r>
              </a:p>
            </p:txBody>
          </p:sp>
        </p:grpSp>
        <p:sp>
          <p:nvSpPr>
            <p:cNvPr id="97" name="Content">
              <a:extLst>
                <a:ext uri="{FF2B5EF4-FFF2-40B4-BE49-F238E27FC236}">
                  <a16:creationId xmlns:a16="http://schemas.microsoft.com/office/drawing/2014/main" id="{E4609E38-991F-4F61-8B8D-802E6C5EBC83}"/>
                </a:ext>
              </a:extLst>
            </p:cNvPr>
            <p:cNvSpPr txBox="1"/>
            <p:nvPr>
              <p:custDataLst>
                <p:custData r:id="rId39"/>
              </p:custDataLst>
            </p:nvPr>
          </p:nvSpPr>
          <p:spPr>
            <a:xfrm>
              <a:off x="4915185" y="3423332"/>
              <a:ext cx="165085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ECB3A6C4-2C4D-414E-A2BF-8423DFE409C6}"/>
                </a:ext>
              </a:extLst>
            </p:cNvPr>
            <p:cNvGrpSpPr/>
            <p:nvPr/>
          </p:nvGrpSpPr>
          <p:grpSpPr>
            <a:xfrm>
              <a:off x="470751" y="3816929"/>
              <a:ext cx="711531" cy="292388"/>
              <a:chOff x="470751" y="3796609"/>
              <a:chExt cx="711531" cy="292388"/>
            </a:xfrm>
          </p:grpSpPr>
          <p:sp>
            <p:nvSpPr>
              <p:cNvPr id="99" name="Content">
                <a:extLst>
                  <a:ext uri="{FF2B5EF4-FFF2-40B4-BE49-F238E27FC236}">
                    <a16:creationId xmlns:a16="http://schemas.microsoft.com/office/drawing/2014/main" id="{06CF2E0C-1DBF-410A-8FF9-559707BD466B}"/>
                  </a:ext>
                </a:extLst>
              </p:cNvPr>
              <p:cNvSpPr txBox="1"/>
              <p:nvPr>
                <p:custDataLst>
                  <p:custData r:id="rId51"/>
                </p:custDataLst>
              </p:nvPr>
            </p:nvSpPr>
            <p:spPr>
              <a:xfrm>
                <a:off x="470751" y="3796609"/>
                <a:ext cx="46358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OE</a:t>
                </a:r>
              </a:p>
            </p:txBody>
          </p:sp>
          <p:pic>
            <p:nvPicPr>
              <p:cNvPr id="100" name="Gráfico 99">
                <a:extLst>
                  <a:ext uri="{FF2B5EF4-FFF2-40B4-BE49-F238E27FC236}">
                    <a16:creationId xmlns:a16="http://schemas.microsoft.com/office/drawing/2014/main" id="{72EB8598-AF74-40B8-AE13-A35B6C4134D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82781" y="3810488"/>
                <a:ext cx="199501" cy="252000"/>
              </a:xfrm>
              <a:prstGeom prst="rect">
                <a:avLst/>
              </a:prstGeom>
            </p:spPr>
          </p:pic>
        </p:grpSp>
        <p:grpSp>
          <p:nvGrpSpPr>
            <p:cNvPr id="101" name="Grupo 100">
              <a:extLst>
                <a:ext uri="{FF2B5EF4-FFF2-40B4-BE49-F238E27FC236}">
                  <a16:creationId xmlns:a16="http://schemas.microsoft.com/office/drawing/2014/main" id="{5285EF2E-0642-4495-8EC9-FFE5B10CE606}"/>
                </a:ext>
              </a:extLst>
            </p:cNvPr>
            <p:cNvGrpSpPr/>
            <p:nvPr/>
          </p:nvGrpSpPr>
          <p:grpSpPr>
            <a:xfrm>
              <a:off x="1280706" y="3816929"/>
              <a:ext cx="711531" cy="292388"/>
              <a:chOff x="470751" y="3796609"/>
              <a:chExt cx="711531" cy="292388"/>
            </a:xfrm>
          </p:grpSpPr>
          <p:sp>
            <p:nvSpPr>
              <p:cNvPr id="102" name="Content">
                <a:extLst>
                  <a:ext uri="{FF2B5EF4-FFF2-40B4-BE49-F238E27FC236}">
                    <a16:creationId xmlns:a16="http://schemas.microsoft.com/office/drawing/2014/main" id="{3D6D7BBC-6780-42BA-8123-AEAC1CE33DE1}"/>
                  </a:ext>
                </a:extLst>
              </p:cNvPr>
              <p:cNvSpPr txBox="1"/>
              <p:nvPr>
                <p:custDataLst>
                  <p:custData r:id="rId50"/>
                </p:custDataLst>
              </p:nvPr>
            </p:nvSpPr>
            <p:spPr>
              <a:xfrm>
                <a:off x="470751" y="3796609"/>
                <a:ext cx="46679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RD</a:t>
                </a:r>
              </a:p>
            </p:txBody>
          </p:sp>
          <p:pic>
            <p:nvPicPr>
              <p:cNvPr id="103" name="Gráfico 102">
                <a:extLst>
                  <a:ext uri="{FF2B5EF4-FFF2-40B4-BE49-F238E27FC236}">
                    <a16:creationId xmlns:a16="http://schemas.microsoft.com/office/drawing/2014/main" id="{C0C831B2-B5D0-4F4C-AC01-0BE982E1E2A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82781" y="3810488"/>
                <a:ext cx="199501" cy="252000"/>
              </a:xfrm>
              <a:prstGeom prst="rect">
                <a:avLst/>
              </a:prstGeom>
            </p:spPr>
          </p:pic>
        </p:grpSp>
        <p:grpSp>
          <p:nvGrpSpPr>
            <p:cNvPr id="104" name="Grupo 103">
              <a:extLst>
                <a:ext uri="{FF2B5EF4-FFF2-40B4-BE49-F238E27FC236}">
                  <a16:creationId xmlns:a16="http://schemas.microsoft.com/office/drawing/2014/main" id="{D4F1E7DC-47D5-4096-A25D-16641FD24156}"/>
                </a:ext>
              </a:extLst>
            </p:cNvPr>
            <p:cNvGrpSpPr/>
            <p:nvPr/>
          </p:nvGrpSpPr>
          <p:grpSpPr>
            <a:xfrm>
              <a:off x="2101012" y="3822412"/>
              <a:ext cx="711531" cy="292388"/>
              <a:chOff x="470751" y="3796609"/>
              <a:chExt cx="711531" cy="292388"/>
            </a:xfrm>
          </p:grpSpPr>
          <p:sp>
            <p:nvSpPr>
              <p:cNvPr id="105" name="Content">
                <a:extLst>
                  <a:ext uri="{FF2B5EF4-FFF2-40B4-BE49-F238E27FC236}">
                    <a16:creationId xmlns:a16="http://schemas.microsoft.com/office/drawing/2014/main" id="{B03774EA-7B0D-44EA-9081-18A5C2D80987}"/>
                  </a:ext>
                </a:extLst>
              </p:cNvPr>
              <p:cNvSpPr txBox="1"/>
              <p:nvPr>
                <p:custDataLst>
                  <p:custData r:id="rId49"/>
                </p:custDataLst>
              </p:nvPr>
            </p:nvSpPr>
            <p:spPr>
              <a:xfrm>
                <a:off x="470751" y="3796609"/>
                <a:ext cx="36420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M</a:t>
                </a:r>
              </a:p>
            </p:txBody>
          </p:sp>
          <p:pic>
            <p:nvPicPr>
              <p:cNvPr id="106" name="Gráfico 105">
                <a:extLst>
                  <a:ext uri="{FF2B5EF4-FFF2-40B4-BE49-F238E27FC236}">
                    <a16:creationId xmlns:a16="http://schemas.microsoft.com/office/drawing/2014/main" id="{B65879B0-6805-41AA-AA23-AD0137E810A6}"/>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82781" y="3810488"/>
                <a:ext cx="199501" cy="252000"/>
              </a:xfrm>
              <a:prstGeom prst="rect">
                <a:avLst/>
              </a:prstGeom>
            </p:spPr>
          </p:pic>
        </p:grpSp>
        <p:grpSp>
          <p:nvGrpSpPr>
            <p:cNvPr id="107" name="Grupo 106">
              <a:extLst>
                <a:ext uri="{FF2B5EF4-FFF2-40B4-BE49-F238E27FC236}">
                  <a16:creationId xmlns:a16="http://schemas.microsoft.com/office/drawing/2014/main" id="{18BA9377-F924-4C02-B18C-D515D05FFB41}"/>
                </a:ext>
              </a:extLst>
            </p:cNvPr>
            <p:cNvGrpSpPr/>
            <p:nvPr/>
          </p:nvGrpSpPr>
          <p:grpSpPr>
            <a:xfrm>
              <a:off x="2870575" y="3817725"/>
              <a:ext cx="711531" cy="292388"/>
              <a:chOff x="470751" y="3796609"/>
              <a:chExt cx="711531" cy="292388"/>
            </a:xfrm>
          </p:grpSpPr>
          <p:sp>
            <p:nvSpPr>
              <p:cNvPr id="108" name="Content">
                <a:extLst>
                  <a:ext uri="{FF2B5EF4-FFF2-40B4-BE49-F238E27FC236}">
                    <a16:creationId xmlns:a16="http://schemas.microsoft.com/office/drawing/2014/main" id="{542CA94A-13B4-41FB-BCB3-643D926A4E4F}"/>
                  </a:ext>
                </a:extLst>
              </p:cNvPr>
              <p:cNvSpPr txBox="1"/>
              <p:nvPr>
                <p:custDataLst>
                  <p:custData r:id="rId48"/>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a:t>
                </a:r>
              </a:p>
            </p:txBody>
          </p:sp>
          <p:pic>
            <p:nvPicPr>
              <p:cNvPr id="109" name="Gráfico 108">
                <a:extLst>
                  <a:ext uri="{FF2B5EF4-FFF2-40B4-BE49-F238E27FC236}">
                    <a16:creationId xmlns:a16="http://schemas.microsoft.com/office/drawing/2014/main" id="{A314111B-2F06-4E93-8CF1-48091D24417B}"/>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82781" y="3810488"/>
                <a:ext cx="199501" cy="252000"/>
              </a:xfrm>
              <a:prstGeom prst="rect">
                <a:avLst/>
              </a:prstGeom>
            </p:spPr>
          </p:pic>
        </p:grpSp>
        <p:grpSp>
          <p:nvGrpSpPr>
            <p:cNvPr id="110" name="Grupo 109">
              <a:extLst>
                <a:ext uri="{FF2B5EF4-FFF2-40B4-BE49-F238E27FC236}">
                  <a16:creationId xmlns:a16="http://schemas.microsoft.com/office/drawing/2014/main" id="{A5436620-E967-42EE-BC34-69FDF5ED79E8}"/>
                </a:ext>
              </a:extLst>
            </p:cNvPr>
            <p:cNvGrpSpPr/>
            <p:nvPr/>
          </p:nvGrpSpPr>
          <p:grpSpPr>
            <a:xfrm>
              <a:off x="3595492" y="3817725"/>
              <a:ext cx="711531" cy="292388"/>
              <a:chOff x="470751" y="3796609"/>
              <a:chExt cx="711531" cy="292388"/>
            </a:xfrm>
          </p:grpSpPr>
          <p:sp>
            <p:nvSpPr>
              <p:cNvPr id="112" name="Content">
                <a:extLst>
                  <a:ext uri="{FF2B5EF4-FFF2-40B4-BE49-F238E27FC236}">
                    <a16:creationId xmlns:a16="http://schemas.microsoft.com/office/drawing/2014/main" id="{1BB07CFD-3223-4056-BFC6-F6986F4B1BBF}"/>
                  </a:ext>
                </a:extLst>
              </p:cNvPr>
              <p:cNvSpPr txBox="1"/>
              <p:nvPr>
                <p:custDataLst>
                  <p:custData r:id="rId47"/>
                </p:custDataLst>
              </p:nvPr>
            </p:nvSpPr>
            <p:spPr>
              <a:xfrm>
                <a:off x="470751" y="3796609"/>
                <a:ext cx="43794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a:t>
                </a:r>
              </a:p>
            </p:txBody>
          </p:sp>
          <p:pic>
            <p:nvPicPr>
              <p:cNvPr id="113" name="Gráfico 112">
                <a:extLst>
                  <a:ext uri="{FF2B5EF4-FFF2-40B4-BE49-F238E27FC236}">
                    <a16:creationId xmlns:a16="http://schemas.microsoft.com/office/drawing/2014/main" id="{4F46D04F-0FBB-4E32-8B70-D1A9ED748DF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82781" y="3810488"/>
                <a:ext cx="199501" cy="252000"/>
              </a:xfrm>
              <a:prstGeom prst="rect">
                <a:avLst/>
              </a:prstGeom>
            </p:spPr>
          </p:pic>
        </p:grpSp>
        <p:grpSp>
          <p:nvGrpSpPr>
            <p:cNvPr id="114" name="Grupo 113">
              <a:extLst>
                <a:ext uri="{FF2B5EF4-FFF2-40B4-BE49-F238E27FC236}">
                  <a16:creationId xmlns:a16="http://schemas.microsoft.com/office/drawing/2014/main" id="{7FDE01EC-54B9-4B52-B928-26E31C62A49F}"/>
                </a:ext>
              </a:extLst>
            </p:cNvPr>
            <p:cNvGrpSpPr/>
            <p:nvPr/>
          </p:nvGrpSpPr>
          <p:grpSpPr>
            <a:xfrm>
              <a:off x="4351828" y="3824940"/>
              <a:ext cx="711531" cy="292388"/>
              <a:chOff x="470751" y="3796609"/>
              <a:chExt cx="711531" cy="292388"/>
            </a:xfrm>
          </p:grpSpPr>
          <p:sp>
            <p:nvSpPr>
              <p:cNvPr id="115" name="Content">
                <a:extLst>
                  <a:ext uri="{FF2B5EF4-FFF2-40B4-BE49-F238E27FC236}">
                    <a16:creationId xmlns:a16="http://schemas.microsoft.com/office/drawing/2014/main" id="{2144DAFE-B62A-4FB1-ABB0-FBF5B8CBE448}"/>
                  </a:ext>
                </a:extLst>
              </p:cNvPr>
              <p:cNvSpPr txBox="1"/>
              <p:nvPr>
                <p:custDataLst>
                  <p:custData r:id="rId46"/>
                </p:custDataLst>
              </p:nvPr>
            </p:nvSpPr>
            <p:spPr>
              <a:xfrm>
                <a:off x="470751" y="3796609"/>
                <a:ext cx="46038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HT</a:t>
                </a:r>
              </a:p>
            </p:txBody>
          </p:sp>
          <p:pic>
            <p:nvPicPr>
              <p:cNvPr id="116" name="Gráfico 115">
                <a:extLst>
                  <a:ext uri="{FF2B5EF4-FFF2-40B4-BE49-F238E27FC236}">
                    <a16:creationId xmlns:a16="http://schemas.microsoft.com/office/drawing/2014/main" id="{17A0C41F-0E07-4EE5-8B1B-A3630F9ADC8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82781" y="3810488"/>
                <a:ext cx="199501" cy="252000"/>
              </a:xfrm>
              <a:prstGeom prst="rect">
                <a:avLst/>
              </a:prstGeom>
            </p:spPr>
          </p:pic>
        </p:grpSp>
        <p:grpSp>
          <p:nvGrpSpPr>
            <p:cNvPr id="117" name="Grupo 116">
              <a:extLst>
                <a:ext uri="{FF2B5EF4-FFF2-40B4-BE49-F238E27FC236}">
                  <a16:creationId xmlns:a16="http://schemas.microsoft.com/office/drawing/2014/main" id="{3AABA314-7538-44C6-8B4C-CA0A7F6E7613}"/>
                </a:ext>
              </a:extLst>
            </p:cNvPr>
            <p:cNvGrpSpPr/>
            <p:nvPr/>
          </p:nvGrpSpPr>
          <p:grpSpPr>
            <a:xfrm>
              <a:off x="5142224" y="3822051"/>
              <a:ext cx="711531" cy="292388"/>
              <a:chOff x="470751" y="3796609"/>
              <a:chExt cx="711531" cy="292388"/>
            </a:xfrm>
          </p:grpSpPr>
          <p:sp>
            <p:nvSpPr>
              <p:cNvPr id="118" name="Content">
                <a:extLst>
                  <a:ext uri="{FF2B5EF4-FFF2-40B4-BE49-F238E27FC236}">
                    <a16:creationId xmlns:a16="http://schemas.microsoft.com/office/drawing/2014/main" id="{ADEF5C56-FF4D-44A8-B092-3589213F020F}"/>
                  </a:ext>
                </a:extLst>
              </p:cNvPr>
              <p:cNvSpPr txBox="1"/>
              <p:nvPr>
                <p:custDataLst>
                  <p:custData r:id="rId45"/>
                </p:custDataLst>
              </p:nvPr>
            </p:nvSpPr>
            <p:spPr>
              <a:xfrm>
                <a:off x="470751" y="3796609"/>
                <a:ext cx="46358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HP</a:t>
                </a:r>
              </a:p>
            </p:txBody>
          </p:sp>
          <p:pic>
            <p:nvPicPr>
              <p:cNvPr id="119" name="Gráfico 118">
                <a:extLst>
                  <a:ext uri="{FF2B5EF4-FFF2-40B4-BE49-F238E27FC236}">
                    <a16:creationId xmlns:a16="http://schemas.microsoft.com/office/drawing/2014/main" id="{B1574008-1246-4294-A9BC-E33BFA1A4B51}"/>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82781" y="3810488"/>
                <a:ext cx="199501" cy="252000"/>
              </a:xfrm>
              <a:prstGeom prst="rect">
                <a:avLst/>
              </a:prstGeom>
            </p:spPr>
          </p:pic>
        </p:grpSp>
        <p:grpSp>
          <p:nvGrpSpPr>
            <p:cNvPr id="120" name="Grupo 119">
              <a:extLst>
                <a:ext uri="{FF2B5EF4-FFF2-40B4-BE49-F238E27FC236}">
                  <a16:creationId xmlns:a16="http://schemas.microsoft.com/office/drawing/2014/main" id="{F0A1A084-DBBB-438A-98EE-4C3534AC9E38}"/>
                </a:ext>
              </a:extLst>
            </p:cNvPr>
            <p:cNvGrpSpPr/>
            <p:nvPr/>
          </p:nvGrpSpPr>
          <p:grpSpPr>
            <a:xfrm>
              <a:off x="5952179" y="3822051"/>
              <a:ext cx="711531" cy="292388"/>
              <a:chOff x="470751" y="3796609"/>
              <a:chExt cx="711531" cy="292388"/>
            </a:xfrm>
          </p:grpSpPr>
          <p:sp>
            <p:nvSpPr>
              <p:cNvPr id="121" name="Content">
                <a:extLst>
                  <a:ext uri="{FF2B5EF4-FFF2-40B4-BE49-F238E27FC236}">
                    <a16:creationId xmlns:a16="http://schemas.microsoft.com/office/drawing/2014/main" id="{E6A788A3-534C-4553-BE0E-1F1C1C004349}"/>
                  </a:ext>
                </a:extLst>
              </p:cNvPr>
              <p:cNvSpPr txBox="1"/>
              <p:nvPr>
                <p:custDataLst>
                  <p:custData r:id="rId44"/>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122" name="Gráfico 121">
                <a:extLst>
                  <a:ext uri="{FF2B5EF4-FFF2-40B4-BE49-F238E27FC236}">
                    <a16:creationId xmlns:a16="http://schemas.microsoft.com/office/drawing/2014/main" id="{DBD480CF-37FC-4D88-8BC2-85BAD4FB9A56}"/>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82781" y="3810488"/>
                <a:ext cx="199501" cy="252000"/>
              </a:xfrm>
              <a:prstGeom prst="rect">
                <a:avLst/>
              </a:prstGeom>
            </p:spPr>
          </p:pic>
        </p:grpSp>
        <p:grpSp>
          <p:nvGrpSpPr>
            <p:cNvPr id="123" name="Grupo 122">
              <a:extLst>
                <a:ext uri="{FF2B5EF4-FFF2-40B4-BE49-F238E27FC236}">
                  <a16:creationId xmlns:a16="http://schemas.microsoft.com/office/drawing/2014/main" id="{B8BB3D87-151E-44F6-88BE-876EE17E3FB4}"/>
                </a:ext>
              </a:extLst>
            </p:cNvPr>
            <p:cNvGrpSpPr/>
            <p:nvPr/>
          </p:nvGrpSpPr>
          <p:grpSpPr>
            <a:xfrm>
              <a:off x="6772485" y="3827534"/>
              <a:ext cx="711531" cy="292388"/>
              <a:chOff x="470751" y="3796609"/>
              <a:chExt cx="711531" cy="292388"/>
            </a:xfrm>
          </p:grpSpPr>
          <p:sp>
            <p:nvSpPr>
              <p:cNvPr id="124" name="Content">
                <a:extLst>
                  <a:ext uri="{FF2B5EF4-FFF2-40B4-BE49-F238E27FC236}">
                    <a16:creationId xmlns:a16="http://schemas.microsoft.com/office/drawing/2014/main" id="{7EDAADAD-3191-46D8-BF33-F3E9B764C46A}"/>
                  </a:ext>
                </a:extLst>
              </p:cNvPr>
              <p:cNvSpPr txBox="1"/>
              <p:nvPr>
                <p:custDataLst>
                  <p:custData r:id="rId43"/>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125" name="Gráfico 124">
                <a:extLst>
                  <a:ext uri="{FF2B5EF4-FFF2-40B4-BE49-F238E27FC236}">
                    <a16:creationId xmlns:a16="http://schemas.microsoft.com/office/drawing/2014/main" id="{65FCE943-75DF-48DB-B070-F3E69267E665}"/>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82781" y="3810488"/>
                <a:ext cx="199501" cy="252000"/>
              </a:xfrm>
              <a:prstGeom prst="rect">
                <a:avLst/>
              </a:prstGeom>
            </p:spPr>
          </p:pic>
        </p:grpSp>
        <p:sp>
          <p:nvSpPr>
            <p:cNvPr id="126" name="Content">
              <a:extLst>
                <a:ext uri="{FF2B5EF4-FFF2-40B4-BE49-F238E27FC236}">
                  <a16:creationId xmlns:a16="http://schemas.microsoft.com/office/drawing/2014/main" id="{1CE1D52A-7639-43BB-B1E9-CC9B5DE340A9}"/>
                </a:ext>
              </a:extLst>
            </p:cNvPr>
            <p:cNvSpPr txBox="1"/>
            <p:nvPr>
              <p:custDataLst>
                <p:custData r:id="rId40"/>
              </p:custDataLst>
            </p:nvPr>
          </p:nvSpPr>
          <p:spPr>
            <a:xfrm>
              <a:off x="470750" y="3035381"/>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127" name="Grupo 126">
              <a:extLst>
                <a:ext uri="{FF2B5EF4-FFF2-40B4-BE49-F238E27FC236}">
                  <a16:creationId xmlns:a16="http://schemas.microsoft.com/office/drawing/2014/main" id="{B8BA71AD-D187-453E-9886-25F577357F7E}"/>
                </a:ext>
              </a:extLst>
            </p:cNvPr>
            <p:cNvGrpSpPr/>
            <p:nvPr>
              <p:custDataLst>
                <p:custData r:id="rId41"/>
              </p:custDataLst>
            </p:nvPr>
          </p:nvGrpSpPr>
          <p:grpSpPr>
            <a:xfrm>
              <a:off x="1992237" y="3043253"/>
              <a:ext cx="1158782" cy="292389"/>
              <a:chOff x="3671888" y="3718559"/>
              <a:chExt cx="3557587" cy="292389"/>
            </a:xfrm>
          </p:grpSpPr>
          <p:sp>
            <p:nvSpPr>
              <p:cNvPr id="128" name="Rectángulo: esquinas redondeadas 127">
                <a:extLst>
                  <a:ext uri="{FF2B5EF4-FFF2-40B4-BE49-F238E27FC236}">
                    <a16:creationId xmlns:a16="http://schemas.microsoft.com/office/drawing/2014/main" id="{019F50DF-0479-4DD1-94A2-5C9025555E4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EF4C3CA9-AB78-41B3-B9A6-E63CB95C70EE}"/>
                  </a:ext>
                </a:extLst>
              </p:cNvPr>
              <p:cNvSpPr txBox="1"/>
              <p:nvPr>
                <p:custDataLst>
                  <p:custData r:id="rId42"/>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0</a:t>
                </a:r>
              </a:p>
            </p:txBody>
          </p:sp>
        </p:grpSp>
      </p:grpSp>
      <p:grpSp>
        <p:nvGrpSpPr>
          <p:cNvPr id="130" name="Grupo 129">
            <a:extLst>
              <a:ext uri="{FF2B5EF4-FFF2-40B4-BE49-F238E27FC236}">
                <a16:creationId xmlns:a16="http://schemas.microsoft.com/office/drawing/2014/main" id="{75C2BE1C-F607-4003-9AD1-B3175FBF6145}"/>
              </a:ext>
            </a:extLst>
          </p:cNvPr>
          <p:cNvGrpSpPr/>
          <p:nvPr/>
        </p:nvGrpSpPr>
        <p:grpSpPr>
          <a:xfrm>
            <a:off x="470750" y="4725832"/>
            <a:ext cx="10925484" cy="2009084"/>
            <a:chOff x="470750" y="2601016"/>
            <a:chExt cx="10925484" cy="2009084"/>
          </a:xfrm>
        </p:grpSpPr>
        <p:sp>
          <p:nvSpPr>
            <p:cNvPr id="131" name="Rectángulo: esquinas redondeadas 130">
              <a:extLst>
                <a:ext uri="{FF2B5EF4-FFF2-40B4-BE49-F238E27FC236}">
                  <a16:creationId xmlns:a16="http://schemas.microsoft.com/office/drawing/2014/main" id="{245C9D3A-937A-4396-9A8B-09895A7E60C3}"/>
                </a:ext>
              </a:extLst>
            </p:cNvPr>
            <p:cNvSpPr/>
            <p:nvPr/>
          </p:nvSpPr>
          <p:spPr>
            <a:xfrm>
              <a:off x="470751" y="2601016"/>
              <a:ext cx="10925483"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ED04B973-1423-45B4-906B-4719ED41374E}"/>
                </a:ext>
              </a:extLst>
            </p:cNvPr>
            <p:cNvSpPr txBox="1"/>
            <p:nvPr>
              <p:custDataLst>
                <p:custData r:id="rId8"/>
              </p:custDataLst>
            </p:nvPr>
          </p:nvSpPr>
          <p:spPr>
            <a:xfrm>
              <a:off x="470752" y="2634166"/>
              <a:ext cx="4309506"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Inglés</a:t>
              </a:r>
              <a:r>
                <a:rPr lang="en-US" dirty="0">
                  <a:solidFill>
                    <a:srgbClr val="000000"/>
                  </a:solidFill>
                  <a:latin typeface="Raleway" panose="020B0503030101060003" pitchFamily="34" charset="0"/>
                  <a:ea typeface="Segoe UI" pitchFamily="34" charset="0"/>
                  <a:cs typeface="Segoe UI" pitchFamily="34" charset="0"/>
                </a:rPr>
                <a:t> 2</a:t>
              </a:r>
            </a:p>
          </p:txBody>
        </p:sp>
        <p:grpSp>
          <p:nvGrpSpPr>
            <p:cNvPr id="133" name="Grupo 132">
              <a:extLst>
                <a:ext uri="{FF2B5EF4-FFF2-40B4-BE49-F238E27FC236}">
                  <a16:creationId xmlns:a16="http://schemas.microsoft.com/office/drawing/2014/main" id="{4B24848F-FE39-4A67-8FF0-EFBCBA68DE7E}"/>
                </a:ext>
              </a:extLst>
            </p:cNvPr>
            <p:cNvGrpSpPr/>
            <p:nvPr/>
          </p:nvGrpSpPr>
          <p:grpSpPr>
            <a:xfrm>
              <a:off x="1853172" y="4229423"/>
              <a:ext cx="1405754" cy="292388"/>
              <a:chOff x="6280149" y="5290814"/>
              <a:chExt cx="1405754" cy="292388"/>
            </a:xfrm>
          </p:grpSpPr>
          <p:sp>
            <p:nvSpPr>
              <p:cNvPr id="180" name="Rectángulo: esquinas redondeadas 179">
                <a:extLst>
                  <a:ext uri="{FF2B5EF4-FFF2-40B4-BE49-F238E27FC236}">
                    <a16:creationId xmlns:a16="http://schemas.microsoft.com/office/drawing/2014/main" id="{6F1C5DC8-6A1D-40E9-8E55-5766BFB60DCC}"/>
                  </a:ext>
                </a:extLst>
              </p:cNvPr>
              <p:cNvSpPr/>
              <p:nvPr/>
            </p:nvSpPr>
            <p:spPr>
              <a:xfrm>
                <a:off x="6280149"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CFC6710C-9020-43C3-BD4D-2815E3E45367}"/>
                  </a:ext>
                </a:extLst>
              </p:cNvPr>
              <p:cNvSpPr txBox="1"/>
              <p:nvPr>
                <p:custDataLst>
                  <p:custData r:id="rId32"/>
                </p:custDataLst>
              </p:nvPr>
            </p:nvSpPr>
            <p:spPr>
              <a:xfrm>
                <a:off x="6280149"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2" name="Gráfico 181">
                <a:extLst>
                  <a:ext uri="{FF2B5EF4-FFF2-40B4-BE49-F238E27FC236}">
                    <a16:creationId xmlns:a16="http://schemas.microsoft.com/office/drawing/2014/main" id="{3C856062-FA10-46EF-B781-B615DE7D7922}"/>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7410090" y="5311008"/>
                <a:ext cx="252000" cy="252000"/>
              </a:xfrm>
              <a:prstGeom prst="rect">
                <a:avLst/>
              </a:prstGeom>
            </p:spPr>
          </p:pic>
        </p:grpSp>
        <p:grpSp>
          <p:nvGrpSpPr>
            <p:cNvPr id="134" name="Grupo 133">
              <a:extLst>
                <a:ext uri="{FF2B5EF4-FFF2-40B4-BE49-F238E27FC236}">
                  <a16:creationId xmlns:a16="http://schemas.microsoft.com/office/drawing/2014/main" id="{F942578A-C260-44D5-9EBD-42E85EAA5DEC}"/>
                </a:ext>
              </a:extLst>
            </p:cNvPr>
            <p:cNvGrpSpPr/>
            <p:nvPr>
              <p:custDataLst>
                <p:custData r:id="rId9"/>
              </p:custDataLst>
            </p:nvPr>
          </p:nvGrpSpPr>
          <p:grpSpPr>
            <a:xfrm>
              <a:off x="565886" y="4229423"/>
              <a:ext cx="1192152" cy="292388"/>
              <a:chOff x="4760668" y="4237301"/>
              <a:chExt cx="2616422" cy="292388"/>
            </a:xfrm>
          </p:grpSpPr>
          <p:sp>
            <p:nvSpPr>
              <p:cNvPr id="178" name="Rectángulo: esquinas redondeadas 177">
                <a:extLst>
                  <a:ext uri="{FF2B5EF4-FFF2-40B4-BE49-F238E27FC236}">
                    <a16:creationId xmlns:a16="http://schemas.microsoft.com/office/drawing/2014/main" id="{19D320EA-E551-4DC2-971E-57C39A978004}"/>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9" name="Content">
                <a:extLst>
                  <a:ext uri="{FF2B5EF4-FFF2-40B4-BE49-F238E27FC236}">
                    <a16:creationId xmlns:a16="http://schemas.microsoft.com/office/drawing/2014/main" id="{677108B5-58EB-4DC8-BBEB-5D40A7238ED1}"/>
                  </a:ext>
                </a:extLst>
              </p:cNvPr>
              <p:cNvSpPr txBox="1"/>
              <p:nvPr>
                <p:custDataLst>
                  <p:custData r:id="rId3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2">
                        <a:lumMod val="50000"/>
                      </a:schemeClr>
                    </a:solidFill>
                    <a:latin typeface="Raleway" panose="020B0503030101060003" pitchFamily="34" charset="0"/>
                    <a:ea typeface="Segoe UI" pitchFamily="34" charset="0"/>
                    <a:cs typeface="Segoe UI" pitchFamily="34" charset="0"/>
                  </a:rPr>
                  <a:t>Inglés</a:t>
                </a:r>
                <a:r>
                  <a:rPr lang="en-US" sz="1600" dirty="0">
                    <a:solidFill>
                      <a:schemeClr val="bg2">
                        <a:lumMod val="50000"/>
                      </a:schemeClr>
                    </a:solidFill>
                    <a:latin typeface="Raleway" panose="020B0503030101060003" pitchFamily="34" charset="0"/>
                    <a:ea typeface="Segoe UI" pitchFamily="34" charset="0"/>
                    <a:cs typeface="Segoe UI" pitchFamily="34" charset="0"/>
                  </a:rPr>
                  <a:t> 1</a:t>
                </a:r>
              </a:p>
            </p:txBody>
          </p:sp>
        </p:grpSp>
        <p:grpSp>
          <p:nvGrpSpPr>
            <p:cNvPr id="135" name="Grupo 134">
              <a:extLst>
                <a:ext uri="{FF2B5EF4-FFF2-40B4-BE49-F238E27FC236}">
                  <a16:creationId xmlns:a16="http://schemas.microsoft.com/office/drawing/2014/main" id="{D833F44C-6173-42D0-855D-D522B2628179}"/>
                </a:ext>
              </a:extLst>
            </p:cNvPr>
            <p:cNvGrpSpPr/>
            <p:nvPr>
              <p:custDataLst>
                <p:custData r:id="rId10"/>
              </p:custDataLst>
            </p:nvPr>
          </p:nvGrpSpPr>
          <p:grpSpPr>
            <a:xfrm>
              <a:off x="1994636" y="3417200"/>
              <a:ext cx="634320" cy="292389"/>
              <a:chOff x="3671888" y="3718559"/>
              <a:chExt cx="3557587" cy="292389"/>
            </a:xfrm>
          </p:grpSpPr>
          <p:sp>
            <p:nvSpPr>
              <p:cNvPr id="176" name="Rectángulo: esquinas redondeadas 175">
                <a:extLst>
                  <a:ext uri="{FF2B5EF4-FFF2-40B4-BE49-F238E27FC236}">
                    <a16:creationId xmlns:a16="http://schemas.microsoft.com/office/drawing/2014/main" id="{C8ACC55B-C5BF-49F1-A2F4-865DB0B60AB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7" name="Content">
                <a:extLst>
                  <a:ext uri="{FF2B5EF4-FFF2-40B4-BE49-F238E27FC236}">
                    <a16:creationId xmlns:a16="http://schemas.microsoft.com/office/drawing/2014/main" id="{24B296A3-6DAE-4ACA-9F01-44268E845BAE}"/>
                  </a:ext>
                </a:extLst>
              </p:cNvPr>
              <p:cNvSpPr txBox="1"/>
              <p:nvPr>
                <p:custDataLst>
                  <p:custData r:id="rId30"/>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0</a:t>
                </a:r>
              </a:p>
            </p:txBody>
          </p:sp>
        </p:grpSp>
        <p:sp>
          <p:nvSpPr>
            <p:cNvPr id="136" name="Content">
              <a:extLst>
                <a:ext uri="{FF2B5EF4-FFF2-40B4-BE49-F238E27FC236}">
                  <a16:creationId xmlns:a16="http://schemas.microsoft.com/office/drawing/2014/main" id="{989E02DB-25CB-49D4-8D41-47F9B70CEB22}"/>
                </a:ext>
              </a:extLst>
            </p:cNvPr>
            <p:cNvSpPr txBox="1"/>
            <p:nvPr>
              <p:custDataLst>
                <p:custData r:id="rId11"/>
              </p:custDataLst>
            </p:nvPr>
          </p:nvSpPr>
          <p:spPr>
            <a:xfrm>
              <a:off x="470751" y="341720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137" name="Grupo 136">
              <a:extLst>
                <a:ext uri="{FF2B5EF4-FFF2-40B4-BE49-F238E27FC236}">
                  <a16:creationId xmlns:a16="http://schemas.microsoft.com/office/drawing/2014/main" id="{36822A6A-5BA4-4314-ACF8-7D26A9A93524}"/>
                </a:ext>
              </a:extLst>
            </p:cNvPr>
            <p:cNvGrpSpPr/>
            <p:nvPr>
              <p:custDataLst>
                <p:custData r:id="rId12"/>
              </p:custDataLst>
            </p:nvPr>
          </p:nvGrpSpPr>
          <p:grpSpPr>
            <a:xfrm>
              <a:off x="4222290" y="3417836"/>
              <a:ext cx="634320" cy="292389"/>
              <a:chOff x="3671888" y="3718559"/>
              <a:chExt cx="3557587" cy="292389"/>
            </a:xfrm>
          </p:grpSpPr>
          <p:sp>
            <p:nvSpPr>
              <p:cNvPr id="174" name="Rectángulo: esquinas redondeadas 173">
                <a:extLst>
                  <a:ext uri="{FF2B5EF4-FFF2-40B4-BE49-F238E27FC236}">
                    <a16:creationId xmlns:a16="http://schemas.microsoft.com/office/drawing/2014/main" id="{2750AF77-E605-41F7-AF21-9C05DD47A4C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C4AB77D9-02E0-4737-A5DA-530AA5953607}"/>
                  </a:ext>
                </a:extLst>
              </p:cNvPr>
              <p:cNvSpPr txBox="1"/>
              <p:nvPr>
                <p:custDataLst>
                  <p:custData r:id="rId29"/>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6</a:t>
                </a:r>
              </a:p>
            </p:txBody>
          </p:sp>
        </p:grpSp>
        <p:sp>
          <p:nvSpPr>
            <p:cNvPr id="138" name="Content">
              <a:extLst>
                <a:ext uri="{FF2B5EF4-FFF2-40B4-BE49-F238E27FC236}">
                  <a16:creationId xmlns:a16="http://schemas.microsoft.com/office/drawing/2014/main" id="{D23EA456-F272-46B3-8F6C-1FD6B203301A}"/>
                </a:ext>
              </a:extLst>
            </p:cNvPr>
            <p:cNvSpPr txBox="1"/>
            <p:nvPr>
              <p:custDataLst>
                <p:custData r:id="rId13"/>
              </p:custDataLst>
            </p:nvPr>
          </p:nvSpPr>
          <p:spPr>
            <a:xfrm>
              <a:off x="2612680" y="3417836"/>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139" name="Grupo 138">
              <a:extLst>
                <a:ext uri="{FF2B5EF4-FFF2-40B4-BE49-F238E27FC236}">
                  <a16:creationId xmlns:a16="http://schemas.microsoft.com/office/drawing/2014/main" id="{52F0FF96-8FED-4DDA-A0EE-387F617D8DF3}"/>
                </a:ext>
              </a:extLst>
            </p:cNvPr>
            <p:cNvGrpSpPr/>
            <p:nvPr>
              <p:custDataLst>
                <p:custData r:id="rId14"/>
              </p:custDataLst>
            </p:nvPr>
          </p:nvGrpSpPr>
          <p:grpSpPr>
            <a:xfrm>
              <a:off x="6439070" y="3423332"/>
              <a:ext cx="634320" cy="292389"/>
              <a:chOff x="3671888" y="3718559"/>
              <a:chExt cx="3557587" cy="292389"/>
            </a:xfrm>
          </p:grpSpPr>
          <p:sp>
            <p:nvSpPr>
              <p:cNvPr id="172" name="Rectángulo: esquinas redondeadas 171">
                <a:extLst>
                  <a:ext uri="{FF2B5EF4-FFF2-40B4-BE49-F238E27FC236}">
                    <a16:creationId xmlns:a16="http://schemas.microsoft.com/office/drawing/2014/main" id="{F2E3C5D4-D374-4074-8D9B-D2871EB768F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Content">
                <a:extLst>
                  <a:ext uri="{FF2B5EF4-FFF2-40B4-BE49-F238E27FC236}">
                    <a16:creationId xmlns:a16="http://schemas.microsoft.com/office/drawing/2014/main" id="{2232F5DA-842C-4491-B1F9-B1953F8A4A8D}"/>
                  </a:ext>
                </a:extLst>
              </p:cNvPr>
              <p:cNvSpPr txBox="1"/>
              <p:nvPr>
                <p:custDataLst>
                  <p:custData r:id="rId2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6</a:t>
                </a:r>
              </a:p>
            </p:txBody>
          </p:sp>
        </p:grpSp>
        <p:sp>
          <p:nvSpPr>
            <p:cNvPr id="140" name="Content">
              <a:extLst>
                <a:ext uri="{FF2B5EF4-FFF2-40B4-BE49-F238E27FC236}">
                  <a16:creationId xmlns:a16="http://schemas.microsoft.com/office/drawing/2014/main" id="{EA13488F-38A7-4FD6-A6D0-583211E0FCB6}"/>
                </a:ext>
              </a:extLst>
            </p:cNvPr>
            <p:cNvSpPr txBox="1"/>
            <p:nvPr>
              <p:custDataLst>
                <p:custData r:id="rId15"/>
              </p:custDataLst>
            </p:nvPr>
          </p:nvSpPr>
          <p:spPr>
            <a:xfrm>
              <a:off x="4915185" y="3423332"/>
              <a:ext cx="165085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141" name="Grupo 140">
              <a:extLst>
                <a:ext uri="{FF2B5EF4-FFF2-40B4-BE49-F238E27FC236}">
                  <a16:creationId xmlns:a16="http://schemas.microsoft.com/office/drawing/2014/main" id="{99743687-B25E-4209-AEB9-7D2E33C7F9C5}"/>
                </a:ext>
              </a:extLst>
            </p:cNvPr>
            <p:cNvGrpSpPr/>
            <p:nvPr/>
          </p:nvGrpSpPr>
          <p:grpSpPr>
            <a:xfrm>
              <a:off x="470751" y="3816929"/>
              <a:ext cx="711531" cy="292388"/>
              <a:chOff x="470751" y="3796609"/>
              <a:chExt cx="711531" cy="292388"/>
            </a:xfrm>
          </p:grpSpPr>
          <p:sp>
            <p:nvSpPr>
              <p:cNvPr id="170" name="Content">
                <a:extLst>
                  <a:ext uri="{FF2B5EF4-FFF2-40B4-BE49-F238E27FC236}">
                    <a16:creationId xmlns:a16="http://schemas.microsoft.com/office/drawing/2014/main" id="{9063E725-98D8-45D3-BC49-94F10F77BC74}"/>
                  </a:ext>
                </a:extLst>
              </p:cNvPr>
              <p:cNvSpPr txBox="1"/>
              <p:nvPr>
                <p:custDataLst>
                  <p:custData r:id="rId27"/>
                </p:custDataLst>
              </p:nvPr>
            </p:nvSpPr>
            <p:spPr>
              <a:xfrm>
                <a:off x="470751" y="3796609"/>
                <a:ext cx="46358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OE</a:t>
                </a:r>
              </a:p>
            </p:txBody>
          </p:sp>
          <p:pic>
            <p:nvPicPr>
              <p:cNvPr id="171" name="Gráfico 170">
                <a:extLst>
                  <a:ext uri="{FF2B5EF4-FFF2-40B4-BE49-F238E27FC236}">
                    <a16:creationId xmlns:a16="http://schemas.microsoft.com/office/drawing/2014/main" id="{6EC42525-8694-454F-8398-4DC99619282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82781" y="3810488"/>
                <a:ext cx="199501" cy="252000"/>
              </a:xfrm>
              <a:prstGeom prst="rect">
                <a:avLst/>
              </a:prstGeom>
            </p:spPr>
          </p:pic>
        </p:grpSp>
        <p:grpSp>
          <p:nvGrpSpPr>
            <p:cNvPr id="142" name="Grupo 141">
              <a:extLst>
                <a:ext uri="{FF2B5EF4-FFF2-40B4-BE49-F238E27FC236}">
                  <a16:creationId xmlns:a16="http://schemas.microsoft.com/office/drawing/2014/main" id="{8AB5944D-0DD4-43BB-A67D-19B6217D9AA2}"/>
                </a:ext>
              </a:extLst>
            </p:cNvPr>
            <p:cNvGrpSpPr/>
            <p:nvPr/>
          </p:nvGrpSpPr>
          <p:grpSpPr>
            <a:xfrm>
              <a:off x="1280706" y="3816929"/>
              <a:ext cx="711531" cy="292388"/>
              <a:chOff x="470751" y="3796609"/>
              <a:chExt cx="711531" cy="292388"/>
            </a:xfrm>
          </p:grpSpPr>
          <p:sp>
            <p:nvSpPr>
              <p:cNvPr id="168" name="Content">
                <a:extLst>
                  <a:ext uri="{FF2B5EF4-FFF2-40B4-BE49-F238E27FC236}">
                    <a16:creationId xmlns:a16="http://schemas.microsoft.com/office/drawing/2014/main" id="{8058D2A7-CFAF-4E2F-B4DA-26680F27065C}"/>
                  </a:ext>
                </a:extLst>
              </p:cNvPr>
              <p:cNvSpPr txBox="1"/>
              <p:nvPr>
                <p:custDataLst>
                  <p:custData r:id="rId26"/>
                </p:custDataLst>
              </p:nvPr>
            </p:nvSpPr>
            <p:spPr>
              <a:xfrm>
                <a:off x="470751" y="3796609"/>
                <a:ext cx="46679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RD</a:t>
                </a:r>
              </a:p>
            </p:txBody>
          </p:sp>
          <p:pic>
            <p:nvPicPr>
              <p:cNvPr id="169" name="Gráfico 168">
                <a:extLst>
                  <a:ext uri="{FF2B5EF4-FFF2-40B4-BE49-F238E27FC236}">
                    <a16:creationId xmlns:a16="http://schemas.microsoft.com/office/drawing/2014/main" id="{B8396053-1757-4CA0-8A34-8D9B8EDEB59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82781" y="3810488"/>
                <a:ext cx="199501" cy="252000"/>
              </a:xfrm>
              <a:prstGeom prst="rect">
                <a:avLst/>
              </a:prstGeom>
            </p:spPr>
          </p:pic>
        </p:grpSp>
        <p:grpSp>
          <p:nvGrpSpPr>
            <p:cNvPr id="143" name="Grupo 142">
              <a:extLst>
                <a:ext uri="{FF2B5EF4-FFF2-40B4-BE49-F238E27FC236}">
                  <a16:creationId xmlns:a16="http://schemas.microsoft.com/office/drawing/2014/main" id="{AD7A5080-4A26-44D3-97E9-727F239E1D12}"/>
                </a:ext>
              </a:extLst>
            </p:cNvPr>
            <p:cNvGrpSpPr/>
            <p:nvPr/>
          </p:nvGrpSpPr>
          <p:grpSpPr>
            <a:xfrm>
              <a:off x="2101012" y="3822412"/>
              <a:ext cx="711531" cy="292388"/>
              <a:chOff x="470751" y="3796609"/>
              <a:chExt cx="711531" cy="292388"/>
            </a:xfrm>
          </p:grpSpPr>
          <p:sp>
            <p:nvSpPr>
              <p:cNvPr id="166" name="Content">
                <a:extLst>
                  <a:ext uri="{FF2B5EF4-FFF2-40B4-BE49-F238E27FC236}">
                    <a16:creationId xmlns:a16="http://schemas.microsoft.com/office/drawing/2014/main" id="{850E4DE0-65CD-412B-9846-E76009DF998A}"/>
                  </a:ext>
                </a:extLst>
              </p:cNvPr>
              <p:cNvSpPr txBox="1"/>
              <p:nvPr>
                <p:custDataLst>
                  <p:custData r:id="rId25"/>
                </p:custDataLst>
              </p:nvPr>
            </p:nvSpPr>
            <p:spPr>
              <a:xfrm>
                <a:off x="470751" y="3796609"/>
                <a:ext cx="36420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M</a:t>
                </a:r>
              </a:p>
            </p:txBody>
          </p:sp>
          <p:pic>
            <p:nvPicPr>
              <p:cNvPr id="167" name="Gráfico 166">
                <a:extLst>
                  <a:ext uri="{FF2B5EF4-FFF2-40B4-BE49-F238E27FC236}">
                    <a16:creationId xmlns:a16="http://schemas.microsoft.com/office/drawing/2014/main" id="{2A8E37AA-58F4-4BEA-82F1-0AFECE8A925A}"/>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82781" y="3810488"/>
                <a:ext cx="199501" cy="252000"/>
              </a:xfrm>
              <a:prstGeom prst="rect">
                <a:avLst/>
              </a:prstGeom>
            </p:spPr>
          </p:pic>
        </p:grpSp>
        <p:grpSp>
          <p:nvGrpSpPr>
            <p:cNvPr id="144" name="Grupo 143">
              <a:extLst>
                <a:ext uri="{FF2B5EF4-FFF2-40B4-BE49-F238E27FC236}">
                  <a16:creationId xmlns:a16="http://schemas.microsoft.com/office/drawing/2014/main" id="{A5AC3FFA-68A5-4509-8206-DC022018E6C3}"/>
                </a:ext>
              </a:extLst>
            </p:cNvPr>
            <p:cNvGrpSpPr/>
            <p:nvPr/>
          </p:nvGrpSpPr>
          <p:grpSpPr>
            <a:xfrm>
              <a:off x="2870575" y="3817725"/>
              <a:ext cx="711531" cy="292388"/>
              <a:chOff x="470751" y="3796609"/>
              <a:chExt cx="711531" cy="292388"/>
            </a:xfrm>
          </p:grpSpPr>
          <p:sp>
            <p:nvSpPr>
              <p:cNvPr id="164" name="Content">
                <a:extLst>
                  <a:ext uri="{FF2B5EF4-FFF2-40B4-BE49-F238E27FC236}">
                    <a16:creationId xmlns:a16="http://schemas.microsoft.com/office/drawing/2014/main" id="{494F5471-7FD0-4510-BC94-ACC14C2C161B}"/>
                  </a:ext>
                </a:extLst>
              </p:cNvPr>
              <p:cNvSpPr txBox="1"/>
              <p:nvPr>
                <p:custDataLst>
                  <p:custData r:id="rId24"/>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a:t>
                </a:r>
              </a:p>
            </p:txBody>
          </p:sp>
          <p:pic>
            <p:nvPicPr>
              <p:cNvPr id="165" name="Gráfico 164">
                <a:extLst>
                  <a:ext uri="{FF2B5EF4-FFF2-40B4-BE49-F238E27FC236}">
                    <a16:creationId xmlns:a16="http://schemas.microsoft.com/office/drawing/2014/main" id="{B0E7D4AD-551C-4DAF-B286-D0F3A4016E24}"/>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82781" y="3810488"/>
                <a:ext cx="199501" cy="252000"/>
              </a:xfrm>
              <a:prstGeom prst="rect">
                <a:avLst/>
              </a:prstGeom>
            </p:spPr>
          </p:pic>
        </p:grpSp>
        <p:grpSp>
          <p:nvGrpSpPr>
            <p:cNvPr id="145" name="Grupo 144">
              <a:extLst>
                <a:ext uri="{FF2B5EF4-FFF2-40B4-BE49-F238E27FC236}">
                  <a16:creationId xmlns:a16="http://schemas.microsoft.com/office/drawing/2014/main" id="{F9BD58EB-775D-4A59-8412-7E8CA8CB2DE2}"/>
                </a:ext>
              </a:extLst>
            </p:cNvPr>
            <p:cNvGrpSpPr/>
            <p:nvPr/>
          </p:nvGrpSpPr>
          <p:grpSpPr>
            <a:xfrm>
              <a:off x="3595492" y="3817725"/>
              <a:ext cx="711531" cy="292388"/>
              <a:chOff x="470751" y="3796609"/>
              <a:chExt cx="711531" cy="292388"/>
            </a:xfrm>
          </p:grpSpPr>
          <p:sp>
            <p:nvSpPr>
              <p:cNvPr id="162" name="Content">
                <a:extLst>
                  <a:ext uri="{FF2B5EF4-FFF2-40B4-BE49-F238E27FC236}">
                    <a16:creationId xmlns:a16="http://schemas.microsoft.com/office/drawing/2014/main" id="{21D4980C-1B8B-491D-BCD2-7017B5E7C011}"/>
                  </a:ext>
                </a:extLst>
              </p:cNvPr>
              <p:cNvSpPr txBox="1"/>
              <p:nvPr>
                <p:custDataLst>
                  <p:custData r:id="rId23"/>
                </p:custDataLst>
              </p:nvPr>
            </p:nvSpPr>
            <p:spPr>
              <a:xfrm>
                <a:off x="470751" y="3796609"/>
                <a:ext cx="43794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a:t>
                </a:r>
              </a:p>
            </p:txBody>
          </p:sp>
          <p:pic>
            <p:nvPicPr>
              <p:cNvPr id="163" name="Gráfico 162">
                <a:extLst>
                  <a:ext uri="{FF2B5EF4-FFF2-40B4-BE49-F238E27FC236}">
                    <a16:creationId xmlns:a16="http://schemas.microsoft.com/office/drawing/2014/main" id="{DB07129C-1C71-4416-98B5-7F981B43ABA6}"/>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82781" y="3810488"/>
                <a:ext cx="199501" cy="252000"/>
              </a:xfrm>
              <a:prstGeom prst="rect">
                <a:avLst/>
              </a:prstGeom>
            </p:spPr>
          </p:pic>
        </p:grpSp>
        <p:grpSp>
          <p:nvGrpSpPr>
            <p:cNvPr id="146" name="Grupo 145">
              <a:extLst>
                <a:ext uri="{FF2B5EF4-FFF2-40B4-BE49-F238E27FC236}">
                  <a16:creationId xmlns:a16="http://schemas.microsoft.com/office/drawing/2014/main" id="{956BE668-E851-407A-AE7F-8CCAF06D3460}"/>
                </a:ext>
              </a:extLst>
            </p:cNvPr>
            <p:cNvGrpSpPr/>
            <p:nvPr/>
          </p:nvGrpSpPr>
          <p:grpSpPr>
            <a:xfrm>
              <a:off x="4351828" y="3824940"/>
              <a:ext cx="711531" cy="292388"/>
              <a:chOff x="470751" y="3796609"/>
              <a:chExt cx="711531" cy="292388"/>
            </a:xfrm>
          </p:grpSpPr>
          <p:sp>
            <p:nvSpPr>
              <p:cNvPr id="160" name="Content">
                <a:extLst>
                  <a:ext uri="{FF2B5EF4-FFF2-40B4-BE49-F238E27FC236}">
                    <a16:creationId xmlns:a16="http://schemas.microsoft.com/office/drawing/2014/main" id="{E27B7348-514B-4D0D-A0C5-EBF0BE5D6981}"/>
                  </a:ext>
                </a:extLst>
              </p:cNvPr>
              <p:cNvSpPr txBox="1"/>
              <p:nvPr>
                <p:custDataLst>
                  <p:custData r:id="rId22"/>
                </p:custDataLst>
              </p:nvPr>
            </p:nvSpPr>
            <p:spPr>
              <a:xfrm>
                <a:off x="470751" y="3796609"/>
                <a:ext cx="46038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HT</a:t>
                </a:r>
              </a:p>
            </p:txBody>
          </p:sp>
          <p:pic>
            <p:nvPicPr>
              <p:cNvPr id="161" name="Gráfico 160">
                <a:extLst>
                  <a:ext uri="{FF2B5EF4-FFF2-40B4-BE49-F238E27FC236}">
                    <a16:creationId xmlns:a16="http://schemas.microsoft.com/office/drawing/2014/main" id="{23981970-0555-467B-8489-1D089B6E76C9}"/>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82781" y="3810488"/>
                <a:ext cx="199501" cy="252000"/>
              </a:xfrm>
              <a:prstGeom prst="rect">
                <a:avLst/>
              </a:prstGeom>
            </p:spPr>
          </p:pic>
        </p:grpSp>
        <p:grpSp>
          <p:nvGrpSpPr>
            <p:cNvPr id="147" name="Grupo 146">
              <a:extLst>
                <a:ext uri="{FF2B5EF4-FFF2-40B4-BE49-F238E27FC236}">
                  <a16:creationId xmlns:a16="http://schemas.microsoft.com/office/drawing/2014/main" id="{673C7F1D-A509-426D-BD21-AA17BA916E8C}"/>
                </a:ext>
              </a:extLst>
            </p:cNvPr>
            <p:cNvGrpSpPr/>
            <p:nvPr/>
          </p:nvGrpSpPr>
          <p:grpSpPr>
            <a:xfrm>
              <a:off x="5142224" y="3822051"/>
              <a:ext cx="711531" cy="292388"/>
              <a:chOff x="470751" y="3796609"/>
              <a:chExt cx="711531" cy="292388"/>
            </a:xfrm>
          </p:grpSpPr>
          <p:sp>
            <p:nvSpPr>
              <p:cNvPr id="158" name="Content">
                <a:extLst>
                  <a:ext uri="{FF2B5EF4-FFF2-40B4-BE49-F238E27FC236}">
                    <a16:creationId xmlns:a16="http://schemas.microsoft.com/office/drawing/2014/main" id="{7F7A9BB7-4631-4553-ABAD-996621B7B5B5}"/>
                  </a:ext>
                </a:extLst>
              </p:cNvPr>
              <p:cNvSpPr txBox="1"/>
              <p:nvPr>
                <p:custDataLst>
                  <p:custData r:id="rId21"/>
                </p:custDataLst>
              </p:nvPr>
            </p:nvSpPr>
            <p:spPr>
              <a:xfrm>
                <a:off x="470751" y="3796609"/>
                <a:ext cx="46358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HP</a:t>
                </a:r>
              </a:p>
            </p:txBody>
          </p:sp>
          <p:pic>
            <p:nvPicPr>
              <p:cNvPr id="159" name="Gráfico 158">
                <a:extLst>
                  <a:ext uri="{FF2B5EF4-FFF2-40B4-BE49-F238E27FC236}">
                    <a16:creationId xmlns:a16="http://schemas.microsoft.com/office/drawing/2014/main" id="{311321C2-7AC8-431D-B884-799D730D9819}"/>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82781" y="3810488"/>
                <a:ext cx="199501" cy="252000"/>
              </a:xfrm>
              <a:prstGeom prst="rect">
                <a:avLst/>
              </a:prstGeom>
            </p:spPr>
          </p:pic>
        </p:grpSp>
        <p:grpSp>
          <p:nvGrpSpPr>
            <p:cNvPr id="148" name="Grupo 147">
              <a:extLst>
                <a:ext uri="{FF2B5EF4-FFF2-40B4-BE49-F238E27FC236}">
                  <a16:creationId xmlns:a16="http://schemas.microsoft.com/office/drawing/2014/main" id="{6BDE2D3B-81A8-4D3C-99AD-1E4C8220EC8C}"/>
                </a:ext>
              </a:extLst>
            </p:cNvPr>
            <p:cNvGrpSpPr/>
            <p:nvPr/>
          </p:nvGrpSpPr>
          <p:grpSpPr>
            <a:xfrm>
              <a:off x="5952179" y="3822051"/>
              <a:ext cx="711531" cy="292388"/>
              <a:chOff x="470751" y="3796609"/>
              <a:chExt cx="711531" cy="292388"/>
            </a:xfrm>
          </p:grpSpPr>
          <p:sp>
            <p:nvSpPr>
              <p:cNvPr id="156" name="Content">
                <a:extLst>
                  <a:ext uri="{FF2B5EF4-FFF2-40B4-BE49-F238E27FC236}">
                    <a16:creationId xmlns:a16="http://schemas.microsoft.com/office/drawing/2014/main" id="{C1FB8B34-611D-4C8C-9209-8572D4D10E9B}"/>
                  </a:ext>
                </a:extLst>
              </p:cNvPr>
              <p:cNvSpPr txBox="1"/>
              <p:nvPr>
                <p:custDataLst>
                  <p:custData r:id="rId20"/>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157" name="Gráfico 156">
                <a:extLst>
                  <a:ext uri="{FF2B5EF4-FFF2-40B4-BE49-F238E27FC236}">
                    <a16:creationId xmlns:a16="http://schemas.microsoft.com/office/drawing/2014/main" id="{656CD904-C008-4AF2-940A-356268909DF6}"/>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82781" y="3810488"/>
                <a:ext cx="199501" cy="252000"/>
              </a:xfrm>
              <a:prstGeom prst="rect">
                <a:avLst/>
              </a:prstGeom>
            </p:spPr>
          </p:pic>
        </p:grpSp>
        <p:grpSp>
          <p:nvGrpSpPr>
            <p:cNvPr id="149" name="Grupo 148">
              <a:extLst>
                <a:ext uri="{FF2B5EF4-FFF2-40B4-BE49-F238E27FC236}">
                  <a16:creationId xmlns:a16="http://schemas.microsoft.com/office/drawing/2014/main" id="{1B4C85F3-2524-4DF0-976E-29E1BE4217C6}"/>
                </a:ext>
              </a:extLst>
            </p:cNvPr>
            <p:cNvGrpSpPr/>
            <p:nvPr/>
          </p:nvGrpSpPr>
          <p:grpSpPr>
            <a:xfrm>
              <a:off x="6772485" y="3827534"/>
              <a:ext cx="711531" cy="292388"/>
              <a:chOff x="470751" y="3796609"/>
              <a:chExt cx="711531" cy="292388"/>
            </a:xfrm>
          </p:grpSpPr>
          <p:sp>
            <p:nvSpPr>
              <p:cNvPr id="154" name="Content">
                <a:extLst>
                  <a:ext uri="{FF2B5EF4-FFF2-40B4-BE49-F238E27FC236}">
                    <a16:creationId xmlns:a16="http://schemas.microsoft.com/office/drawing/2014/main" id="{049A7557-8866-4EF9-80F8-1154F7F96D1B}"/>
                  </a:ext>
                </a:extLst>
              </p:cNvPr>
              <p:cNvSpPr txBox="1"/>
              <p:nvPr>
                <p:custDataLst>
                  <p:custData r:id="rId19"/>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155" name="Gráfico 154">
                <a:extLst>
                  <a:ext uri="{FF2B5EF4-FFF2-40B4-BE49-F238E27FC236}">
                    <a16:creationId xmlns:a16="http://schemas.microsoft.com/office/drawing/2014/main" id="{255BCA6F-0DA2-479F-95FD-71A1B2F9E490}"/>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82781" y="3810488"/>
                <a:ext cx="199501" cy="252000"/>
              </a:xfrm>
              <a:prstGeom prst="rect">
                <a:avLst/>
              </a:prstGeom>
            </p:spPr>
          </p:pic>
        </p:grpSp>
        <p:sp>
          <p:nvSpPr>
            <p:cNvPr id="150" name="Content">
              <a:extLst>
                <a:ext uri="{FF2B5EF4-FFF2-40B4-BE49-F238E27FC236}">
                  <a16:creationId xmlns:a16="http://schemas.microsoft.com/office/drawing/2014/main" id="{EE9A626F-DDC9-414F-8C94-3848C55E6C07}"/>
                </a:ext>
              </a:extLst>
            </p:cNvPr>
            <p:cNvSpPr txBox="1"/>
            <p:nvPr>
              <p:custDataLst>
                <p:custData r:id="rId16"/>
              </p:custDataLst>
            </p:nvPr>
          </p:nvSpPr>
          <p:spPr>
            <a:xfrm>
              <a:off x="470750" y="3035381"/>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151" name="Grupo 150">
              <a:extLst>
                <a:ext uri="{FF2B5EF4-FFF2-40B4-BE49-F238E27FC236}">
                  <a16:creationId xmlns:a16="http://schemas.microsoft.com/office/drawing/2014/main" id="{7FEA6714-B8DC-469F-8D68-57040622A412}"/>
                </a:ext>
              </a:extLst>
            </p:cNvPr>
            <p:cNvGrpSpPr/>
            <p:nvPr>
              <p:custDataLst>
                <p:custData r:id="rId17"/>
              </p:custDataLst>
            </p:nvPr>
          </p:nvGrpSpPr>
          <p:grpSpPr>
            <a:xfrm>
              <a:off x="1992237" y="3043253"/>
              <a:ext cx="1158782" cy="292389"/>
              <a:chOff x="3671888" y="3718559"/>
              <a:chExt cx="3557587" cy="292389"/>
            </a:xfrm>
          </p:grpSpPr>
          <p:sp>
            <p:nvSpPr>
              <p:cNvPr id="152" name="Rectángulo: esquinas redondeadas 151">
                <a:extLst>
                  <a:ext uri="{FF2B5EF4-FFF2-40B4-BE49-F238E27FC236}">
                    <a16:creationId xmlns:a16="http://schemas.microsoft.com/office/drawing/2014/main" id="{CC5563BF-0867-40F6-A490-466D1B4ABF7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Content">
                <a:extLst>
                  <a:ext uri="{FF2B5EF4-FFF2-40B4-BE49-F238E27FC236}">
                    <a16:creationId xmlns:a16="http://schemas.microsoft.com/office/drawing/2014/main" id="{5FD3F809-F58D-4B13-B4A3-C3A857F63869}"/>
                  </a:ext>
                </a:extLst>
              </p:cNvPr>
              <p:cNvSpPr txBox="1"/>
              <p:nvPr>
                <p:custDataLst>
                  <p:custData r:id="rId1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0</a:t>
                </a:r>
              </a:p>
            </p:txBody>
          </p:sp>
        </p:grpSp>
      </p:grpSp>
      <p:grpSp>
        <p:nvGrpSpPr>
          <p:cNvPr id="12" name="Grupo 11">
            <a:extLst>
              <a:ext uri="{FF2B5EF4-FFF2-40B4-BE49-F238E27FC236}">
                <a16:creationId xmlns:a16="http://schemas.microsoft.com/office/drawing/2014/main" id="{B90B5FDD-29D8-4D26-8D9B-1CEB98FD04EC}"/>
              </a:ext>
            </a:extLst>
          </p:cNvPr>
          <p:cNvGrpSpPr/>
          <p:nvPr/>
        </p:nvGrpSpPr>
        <p:grpSpPr>
          <a:xfrm>
            <a:off x="5088957" y="2288544"/>
            <a:ext cx="6307277" cy="215060"/>
            <a:chOff x="5088957" y="2331023"/>
            <a:chExt cx="6307277" cy="108000"/>
          </a:xfrm>
        </p:grpSpPr>
        <p:sp>
          <p:nvSpPr>
            <p:cNvPr id="183" name="Rectángulo: esquinas redondeadas 182">
              <a:extLst>
                <a:ext uri="{FF2B5EF4-FFF2-40B4-BE49-F238E27FC236}">
                  <a16:creationId xmlns:a16="http://schemas.microsoft.com/office/drawing/2014/main" id="{6AD66737-FA1D-4354-93ED-74DD1C0168F5}"/>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Rectángulo: esquinas redondeadas 183">
              <a:extLst>
                <a:ext uri="{FF2B5EF4-FFF2-40B4-BE49-F238E27FC236}">
                  <a16:creationId xmlns:a16="http://schemas.microsoft.com/office/drawing/2014/main" id="{83434B98-EBDC-4BB2-A16F-529C412CA612}"/>
                </a:ext>
              </a:extLst>
            </p:cNvPr>
            <p:cNvSpPr/>
            <p:nvPr/>
          </p:nvSpPr>
          <p:spPr>
            <a:xfrm>
              <a:off x="5088957" y="2331023"/>
              <a:ext cx="5038023" cy="108000"/>
            </a:xfrm>
            <a:prstGeom prst="roundRect">
              <a:avLst>
                <a:gd name="adj" fmla="val 5000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474335"/>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1219936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pic>
        <p:nvPicPr>
          <p:cNvPr id="154" name="Gráfico 153">
            <a:hlinkClick r:id="rId74"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6642" y="4517467"/>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5"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5"/>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4"/>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9"/>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4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41"/>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6"/>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7"/>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8"/>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3"/>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5"/>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30"/>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31"/>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2"/>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7"/>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8"/>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9"/>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4"/>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5"/>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6"/>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21"/>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2"/>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3"/>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9"/>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8FACC38F-9DE7-44B5-9AC8-D6980ADD1DCB}"/>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8"/>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6"/>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5"/>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3"/>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2"/>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10"/>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4663818"/>
            <a:ext cx="252000" cy="252000"/>
          </a:xfrm>
          <a:prstGeom prst="rect">
            <a:avLst/>
          </a:prstGeom>
        </p:spPr>
      </p:pic>
      <p:pic>
        <p:nvPicPr>
          <p:cNvPr id="154" name="Gráfico 153">
            <a:hlinkClick r:id="rId75"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6642" y="4517467"/>
            <a:ext cx="252000" cy="252000"/>
          </a:xfrm>
          <a:prstGeom prst="rect">
            <a:avLst/>
          </a:prstGeom>
        </p:spPr>
      </p:pic>
      <p:grpSp>
        <p:nvGrpSpPr>
          <p:cNvPr id="45" name="Grupo 44">
            <a:extLst>
              <a:ext uri="{FF2B5EF4-FFF2-40B4-BE49-F238E27FC236}">
                <a16:creationId xmlns:a16="http://schemas.microsoft.com/office/drawing/2014/main" id="{10FFF266-A919-4363-86C7-7A2ABA8E3288}"/>
              </a:ext>
            </a:extLst>
          </p:cNvPr>
          <p:cNvGrpSpPr/>
          <p:nvPr/>
        </p:nvGrpSpPr>
        <p:grpSpPr>
          <a:xfrm>
            <a:off x="5386254" y="2668116"/>
            <a:ext cx="2333446" cy="1465192"/>
            <a:chOff x="5386254" y="2668116"/>
            <a:chExt cx="2333446" cy="1465192"/>
          </a:xfrm>
        </p:grpSpPr>
        <p:sp>
          <p:nvSpPr>
            <p:cNvPr id="182" name="Rectángulo: esquinas redondeadas 181">
              <a:extLst>
                <a:ext uri="{FF2B5EF4-FFF2-40B4-BE49-F238E27FC236}">
                  <a16:creationId xmlns:a16="http://schemas.microsoft.com/office/drawing/2014/main" id="{7A69710E-2D3B-494E-B72C-729A32F83C37}"/>
                </a:ext>
              </a:extLst>
            </p:cNvPr>
            <p:cNvSpPr/>
            <p:nvPr/>
          </p:nvSpPr>
          <p:spPr>
            <a:xfrm>
              <a:off x="5386254" y="2814860"/>
              <a:ext cx="2333446" cy="13184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5" name="Content">
              <a:extLst>
                <a:ext uri="{FF2B5EF4-FFF2-40B4-BE49-F238E27FC236}">
                  <a16:creationId xmlns:a16="http://schemas.microsoft.com/office/drawing/2014/main" id="{ED0C9551-D8E7-46F6-AAC1-5CBC0A866593}"/>
                </a:ext>
              </a:extLst>
            </p:cNvPr>
            <p:cNvSpPr txBox="1"/>
            <p:nvPr>
              <p:custDataLst>
                <p:custData r:id="rId8"/>
              </p:custDataLst>
            </p:nvPr>
          </p:nvSpPr>
          <p:spPr>
            <a:xfrm>
              <a:off x="5415004" y="2890053"/>
              <a:ext cx="2304696" cy="877163"/>
            </a:xfrm>
            <a:prstGeom prst="rect">
              <a:avLst/>
            </a:prstGeom>
            <a:noFill/>
          </p:spPr>
          <p:txBody>
            <a:bodyPr wrap="squar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Director de </a:t>
              </a:r>
              <a:r>
                <a:rPr lang="en-US" dirty="0" err="1">
                  <a:solidFill>
                    <a:schemeClr val="bg1"/>
                  </a:solidFill>
                  <a:latin typeface="Raleway" panose="020B0503030101060003" pitchFamily="34" charset="0"/>
                  <a:ea typeface="Segoe UI" pitchFamily="34" charset="0"/>
                  <a:cs typeface="Segoe UI" pitchFamily="34" charset="0"/>
                </a:rPr>
                <a:t>facultad</a:t>
              </a:r>
              <a:r>
                <a:rPr lang="en-US" dirty="0">
                  <a:solidFill>
                    <a:schemeClr val="bg1"/>
                  </a:solidFill>
                  <a:latin typeface="Raleway" panose="020B0503030101060003" pitchFamily="34" charset="0"/>
                  <a:ea typeface="Segoe UI" pitchFamily="34" charset="0"/>
                  <a:cs typeface="Segoe UI" pitchFamily="34" charset="0"/>
                </a:rPr>
                <a:t> de </a:t>
              </a:r>
              <a:r>
                <a:rPr lang="en-US" dirty="0" err="1">
                  <a:solidFill>
                    <a:schemeClr val="bg1"/>
                  </a:solidFill>
                  <a:latin typeface="Raleway" panose="020B0503030101060003" pitchFamily="34" charset="0"/>
                  <a:ea typeface="Segoe UI" pitchFamily="34" charset="0"/>
                  <a:cs typeface="Segoe UI" pitchFamily="34" charset="0"/>
                </a:rPr>
                <a:t>contaduría</a:t>
              </a:r>
              <a:r>
                <a:rPr lang="en-US" dirty="0">
                  <a:solidFill>
                    <a:schemeClr val="bg1"/>
                  </a:solidFill>
                  <a:latin typeface="Raleway" panose="020B0503030101060003" pitchFamily="34" charset="0"/>
                  <a:ea typeface="Segoe UI" pitchFamily="34" charset="0"/>
                  <a:cs typeface="Segoe UI" pitchFamily="34" charset="0"/>
                </a:rPr>
                <a:t> y </a:t>
              </a:r>
              <a:r>
                <a:rPr lang="en-US" dirty="0" err="1">
                  <a:solidFill>
                    <a:schemeClr val="bg1"/>
                  </a:solidFill>
                  <a:latin typeface="Raleway" panose="020B0503030101060003" pitchFamily="34" charset="0"/>
                  <a:ea typeface="Segoe UI" pitchFamily="34" charset="0"/>
                  <a:cs typeface="Segoe UI" pitchFamily="34" charset="0"/>
                </a:rPr>
                <a:t>administración</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43" name="Triángulo isósceles 42">
              <a:extLst>
                <a:ext uri="{FF2B5EF4-FFF2-40B4-BE49-F238E27FC236}">
                  <a16:creationId xmlns:a16="http://schemas.microsoft.com/office/drawing/2014/main" id="{245E8494-5343-48D4-AF52-F92010A15AB7}"/>
                </a:ext>
              </a:extLst>
            </p:cNvPr>
            <p:cNvSpPr/>
            <p:nvPr/>
          </p:nvSpPr>
          <p:spPr>
            <a:xfrm>
              <a:off x="5631934" y="2668116"/>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Content">
              <a:extLst>
                <a:ext uri="{FF2B5EF4-FFF2-40B4-BE49-F238E27FC236}">
                  <a16:creationId xmlns:a16="http://schemas.microsoft.com/office/drawing/2014/main" id="{DF3AAAC1-3328-4091-B6E4-5545E8C5A220}"/>
                </a:ext>
              </a:extLst>
            </p:cNvPr>
            <p:cNvSpPr txBox="1"/>
            <p:nvPr>
              <p:custDataLst>
                <p:custData r:id="rId9"/>
              </p:custDataLst>
            </p:nvPr>
          </p:nvSpPr>
          <p:spPr>
            <a:xfrm>
              <a:off x="5412942" y="377942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2021077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111" name="Grupo 110">
            <a:extLst>
              <a:ext uri="{FF2B5EF4-FFF2-40B4-BE49-F238E27FC236}">
                <a16:creationId xmlns:a16="http://schemas.microsoft.com/office/drawing/2014/main" id="{1C80DB93-7AA2-4F38-A7E7-F1CA0E5ED51D}"/>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2870972"/>
              <a:ext cx="1103187" cy="600164"/>
            </a:xfrm>
            <a:prstGeom prst="rect">
              <a:avLst/>
            </a:prstGeom>
            <a:noFill/>
          </p:spPr>
          <p:txBody>
            <a:bodyPr wrap="non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Nueva</a:t>
              </a:r>
            </a:p>
            <a:p>
              <a:r>
                <a:rPr lang="en-US" dirty="0" err="1">
                  <a:solidFill>
                    <a:srgbClr val="000000"/>
                  </a:solidFill>
                  <a:latin typeface="Raleway" panose="020B0503030101060003" pitchFamily="34" charset="0"/>
                  <a:ea typeface="Segoe UI" pitchFamily="34" charset="0"/>
                  <a:cs typeface="Segoe UI" pitchFamily="34" charset="0"/>
                </a:rPr>
                <a:t>creación</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55.xml.rels><?xml version="1.0" encoding="UTF-8" standalone="yes"?>
<Relationships xmlns="http://schemas.openxmlformats.org/package/2006/relationships"><Relationship Id="rId1" Type="http://schemas.openxmlformats.org/officeDocument/2006/relationships/customXmlProps" Target="itemProps1255.xml"/></Relationships>
</file>

<file path=customXml/_rels/item1256.xml.rels><?xml version="1.0" encoding="UTF-8" standalone="yes"?>
<Relationships xmlns="http://schemas.openxmlformats.org/package/2006/relationships"><Relationship Id="rId1" Type="http://schemas.openxmlformats.org/officeDocument/2006/relationships/customXmlProps" Target="itemProps1256.xml"/></Relationships>
</file>

<file path=customXml/_rels/item1257.xml.rels><?xml version="1.0" encoding="UTF-8" standalone="yes"?>
<Relationships xmlns="http://schemas.openxmlformats.org/package/2006/relationships"><Relationship Id="rId1" Type="http://schemas.openxmlformats.org/officeDocument/2006/relationships/customXmlProps" Target="itemProps1257.xml"/></Relationships>
</file>

<file path=customXml/_rels/item1258.xml.rels><?xml version="1.0" encoding="UTF-8" standalone="yes"?>
<Relationships xmlns="http://schemas.openxmlformats.org/package/2006/relationships"><Relationship Id="rId1" Type="http://schemas.openxmlformats.org/officeDocument/2006/relationships/customXmlProps" Target="itemProps1258.xml"/></Relationships>
</file>

<file path=customXml/_rels/item1259.xml.rels><?xml version="1.0" encoding="UTF-8" standalone="yes"?>
<Relationships xmlns="http://schemas.openxmlformats.org/package/2006/relationships"><Relationship Id="rId1" Type="http://schemas.openxmlformats.org/officeDocument/2006/relationships/customXmlProps" Target="itemProps1259.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60.xml.rels><?xml version="1.0" encoding="UTF-8" standalone="yes"?>
<Relationships xmlns="http://schemas.openxmlformats.org/package/2006/relationships"><Relationship Id="rId1" Type="http://schemas.openxmlformats.org/officeDocument/2006/relationships/customXmlProps" Target="itemProps1260.xml"/></Relationships>
</file>

<file path=customXml/_rels/item1261.xml.rels><?xml version="1.0" encoding="UTF-8" standalone="yes"?>
<Relationships xmlns="http://schemas.openxmlformats.org/package/2006/relationships"><Relationship Id="rId1" Type="http://schemas.openxmlformats.org/officeDocument/2006/relationships/customXmlProps" Target="itemProps1261.xml"/></Relationships>
</file>

<file path=customXml/_rels/item1262.xml.rels><?xml version="1.0" encoding="UTF-8" standalone="yes"?>
<Relationships xmlns="http://schemas.openxmlformats.org/package/2006/relationships"><Relationship Id="rId1" Type="http://schemas.openxmlformats.org/officeDocument/2006/relationships/customXmlProps" Target="itemProps1262.xml"/></Relationships>
</file>

<file path=customXml/_rels/item1263.xml.rels><?xml version="1.0" encoding="UTF-8" standalone="yes"?>
<Relationships xmlns="http://schemas.openxmlformats.org/package/2006/relationships"><Relationship Id="rId1" Type="http://schemas.openxmlformats.org/officeDocument/2006/relationships/customXmlProps" Target="itemProps1263.xml"/></Relationships>
</file>

<file path=customXml/_rels/item1264.xml.rels><?xml version="1.0" encoding="UTF-8" standalone="yes"?>
<Relationships xmlns="http://schemas.openxmlformats.org/package/2006/relationships"><Relationship Id="rId1" Type="http://schemas.openxmlformats.org/officeDocument/2006/relationships/customXmlProps" Target="itemProps1264.xml"/></Relationships>
</file>

<file path=customXml/_rels/item1265.xml.rels><?xml version="1.0" encoding="UTF-8" standalone="yes"?>
<Relationships xmlns="http://schemas.openxmlformats.org/package/2006/relationships"><Relationship Id="rId1" Type="http://schemas.openxmlformats.org/officeDocument/2006/relationships/customXmlProps" Target="itemProps1265.xml"/></Relationships>
</file>

<file path=customXml/_rels/item1266.xml.rels><?xml version="1.0" encoding="UTF-8" standalone="yes"?>
<Relationships xmlns="http://schemas.openxmlformats.org/package/2006/relationships"><Relationship Id="rId1" Type="http://schemas.openxmlformats.org/officeDocument/2006/relationships/customXmlProps" Target="itemProps1266.xml"/></Relationships>
</file>

<file path=customXml/_rels/item1267.xml.rels><?xml version="1.0" encoding="UTF-8" standalone="yes"?>
<Relationships xmlns="http://schemas.openxmlformats.org/package/2006/relationships"><Relationship Id="rId1" Type="http://schemas.openxmlformats.org/officeDocument/2006/relationships/customXmlProps" Target="itemProps1267.xml"/></Relationships>
</file>

<file path=customXml/_rels/item1268.xml.rels><?xml version="1.0" encoding="UTF-8" standalone="yes"?>
<Relationships xmlns="http://schemas.openxmlformats.org/package/2006/relationships"><Relationship Id="rId1" Type="http://schemas.openxmlformats.org/officeDocument/2006/relationships/customXmlProps" Target="itemProps1268.xml"/></Relationships>
</file>

<file path=customXml/_rels/item1269.xml.rels><?xml version="1.0" encoding="UTF-8" standalone="yes"?>
<Relationships xmlns="http://schemas.openxmlformats.org/package/2006/relationships"><Relationship Id="rId1" Type="http://schemas.openxmlformats.org/officeDocument/2006/relationships/customXmlProps" Target="itemProps1269.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70.xml.rels><?xml version="1.0" encoding="UTF-8" standalone="yes"?>
<Relationships xmlns="http://schemas.openxmlformats.org/package/2006/relationships"><Relationship Id="rId1" Type="http://schemas.openxmlformats.org/officeDocument/2006/relationships/customXmlProps" Target="itemProps1270.xml"/></Relationships>
</file>

<file path=customXml/_rels/item1271.xml.rels><?xml version="1.0" encoding="UTF-8" standalone="yes"?>
<Relationships xmlns="http://schemas.openxmlformats.org/package/2006/relationships"><Relationship Id="rId1" Type="http://schemas.openxmlformats.org/officeDocument/2006/relationships/customXmlProps" Target="itemProps1271.xml"/></Relationships>
</file>

<file path=customXml/_rels/item1272.xml.rels><?xml version="1.0" encoding="UTF-8" standalone="yes"?>
<Relationships xmlns="http://schemas.openxmlformats.org/package/2006/relationships"><Relationship Id="rId1" Type="http://schemas.openxmlformats.org/officeDocument/2006/relationships/customXmlProps" Target="itemProps1272.xml"/></Relationships>
</file>

<file path=customXml/_rels/item1273.xml.rels><?xml version="1.0" encoding="UTF-8" standalone="yes"?>
<Relationships xmlns="http://schemas.openxmlformats.org/package/2006/relationships"><Relationship Id="rId1" Type="http://schemas.openxmlformats.org/officeDocument/2006/relationships/customXmlProps" Target="itemProps1273.xml"/></Relationships>
</file>

<file path=customXml/_rels/item1274.xml.rels><?xml version="1.0" encoding="UTF-8" standalone="yes"?>
<Relationships xmlns="http://schemas.openxmlformats.org/package/2006/relationships"><Relationship Id="rId1" Type="http://schemas.openxmlformats.org/officeDocument/2006/relationships/customXmlProps" Target="itemProps1274.xml"/></Relationships>
</file>

<file path=customXml/_rels/item1275.xml.rels><?xml version="1.0" encoding="UTF-8" standalone="yes"?>
<Relationships xmlns="http://schemas.openxmlformats.org/package/2006/relationships"><Relationship Id="rId1" Type="http://schemas.openxmlformats.org/officeDocument/2006/relationships/customXmlProps" Target="itemProps1275.xml"/></Relationships>
</file>

<file path=customXml/_rels/item1276.xml.rels><?xml version="1.0" encoding="UTF-8" standalone="yes"?>
<Relationships xmlns="http://schemas.openxmlformats.org/package/2006/relationships"><Relationship Id="rId1" Type="http://schemas.openxmlformats.org/officeDocument/2006/relationships/customXmlProps" Target="itemProps1276.xml"/></Relationships>
</file>

<file path=customXml/_rels/item1277.xml.rels><?xml version="1.0" encoding="UTF-8" standalone="yes"?>
<Relationships xmlns="http://schemas.openxmlformats.org/package/2006/relationships"><Relationship Id="rId1" Type="http://schemas.openxmlformats.org/officeDocument/2006/relationships/customXmlProps" Target="itemProps1277.xml"/></Relationships>
</file>

<file path=customXml/_rels/item1278.xml.rels><?xml version="1.0" encoding="UTF-8" standalone="yes"?>
<Relationships xmlns="http://schemas.openxmlformats.org/package/2006/relationships"><Relationship Id="rId1" Type="http://schemas.openxmlformats.org/officeDocument/2006/relationships/customXmlProps" Target="itemProps1278.xml"/></Relationships>
</file>

<file path=customXml/_rels/item1279.xml.rels><?xml version="1.0" encoding="UTF-8" standalone="yes"?>
<Relationships xmlns="http://schemas.openxmlformats.org/package/2006/relationships"><Relationship Id="rId1" Type="http://schemas.openxmlformats.org/officeDocument/2006/relationships/customXmlProps" Target="itemProps1279.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80.xml.rels><?xml version="1.0" encoding="UTF-8" standalone="yes"?>
<Relationships xmlns="http://schemas.openxmlformats.org/package/2006/relationships"><Relationship Id="rId1" Type="http://schemas.openxmlformats.org/officeDocument/2006/relationships/customXmlProps" Target="itemProps1280.xml"/></Relationships>
</file>

<file path=customXml/_rels/item1281.xml.rels><?xml version="1.0" encoding="UTF-8" standalone="yes"?>
<Relationships xmlns="http://schemas.openxmlformats.org/package/2006/relationships"><Relationship Id="rId1" Type="http://schemas.openxmlformats.org/officeDocument/2006/relationships/customXmlProps" Target="itemProps1281.xml"/></Relationships>
</file>

<file path=customXml/_rels/item1282.xml.rels><?xml version="1.0" encoding="UTF-8" standalone="yes"?>
<Relationships xmlns="http://schemas.openxmlformats.org/package/2006/relationships"><Relationship Id="rId1" Type="http://schemas.openxmlformats.org/officeDocument/2006/relationships/customXmlProps" Target="itemProps1282.xml"/></Relationships>
</file>

<file path=customXml/_rels/item1283.xml.rels><?xml version="1.0" encoding="UTF-8" standalone="yes"?>
<Relationships xmlns="http://schemas.openxmlformats.org/package/2006/relationships"><Relationship Id="rId1" Type="http://schemas.openxmlformats.org/officeDocument/2006/relationships/customXmlProps" Target="itemProps1283.xml"/></Relationships>
</file>

<file path=customXml/_rels/item1284.xml.rels><?xml version="1.0" encoding="UTF-8" standalone="yes"?>
<Relationships xmlns="http://schemas.openxmlformats.org/package/2006/relationships"><Relationship Id="rId1" Type="http://schemas.openxmlformats.org/officeDocument/2006/relationships/customXmlProps" Target="itemProps1284.xml"/></Relationships>
</file>

<file path=customXml/_rels/item1285.xml.rels><?xml version="1.0" encoding="UTF-8" standalone="yes"?>
<Relationships xmlns="http://schemas.openxmlformats.org/package/2006/relationships"><Relationship Id="rId1" Type="http://schemas.openxmlformats.org/officeDocument/2006/relationships/customXmlProps" Target="itemProps1285.xml"/></Relationships>
</file>

<file path=customXml/_rels/item1286.xml.rels><?xml version="1.0" encoding="UTF-8" standalone="yes"?>
<Relationships xmlns="http://schemas.openxmlformats.org/package/2006/relationships"><Relationship Id="rId1" Type="http://schemas.openxmlformats.org/officeDocument/2006/relationships/customXmlProps" Target="itemProps1286.xml"/></Relationships>
</file>

<file path=customXml/_rels/item1287.xml.rels><?xml version="1.0" encoding="UTF-8" standalone="yes"?>
<Relationships xmlns="http://schemas.openxmlformats.org/package/2006/relationships"><Relationship Id="rId1" Type="http://schemas.openxmlformats.org/officeDocument/2006/relationships/customXmlProps" Target="itemProps1287.xml"/></Relationships>
</file>

<file path=customXml/_rels/item1288.xml.rels><?xml version="1.0" encoding="UTF-8" standalone="yes"?>
<Relationships xmlns="http://schemas.openxmlformats.org/package/2006/relationships"><Relationship Id="rId1" Type="http://schemas.openxmlformats.org/officeDocument/2006/relationships/customXmlProps" Target="itemProps1288.xml"/></Relationships>
</file>

<file path=customXml/_rels/item1289.xml.rels><?xml version="1.0" encoding="UTF-8" standalone="yes"?>
<Relationships xmlns="http://schemas.openxmlformats.org/package/2006/relationships"><Relationship Id="rId1" Type="http://schemas.openxmlformats.org/officeDocument/2006/relationships/customXmlProps" Target="itemProps1289.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290.xml.rels><?xml version="1.0" encoding="UTF-8" standalone="yes"?>
<Relationships xmlns="http://schemas.openxmlformats.org/package/2006/relationships"><Relationship Id="rId1" Type="http://schemas.openxmlformats.org/officeDocument/2006/relationships/customXmlProps" Target="itemProps1290.xml"/></Relationships>
</file>

<file path=customXml/_rels/item1291.xml.rels><?xml version="1.0" encoding="UTF-8" standalone="yes"?>
<Relationships xmlns="http://schemas.openxmlformats.org/package/2006/relationships"><Relationship Id="rId1" Type="http://schemas.openxmlformats.org/officeDocument/2006/relationships/customXmlProps" Target="itemProps1291.xml"/></Relationships>
</file>

<file path=customXml/_rels/item1292.xml.rels><?xml version="1.0" encoding="UTF-8" standalone="yes"?>
<Relationships xmlns="http://schemas.openxmlformats.org/package/2006/relationships"><Relationship Id="rId1" Type="http://schemas.openxmlformats.org/officeDocument/2006/relationships/customXmlProps" Target="itemProps1292.xml"/></Relationships>
</file>

<file path=customXml/_rels/item1293.xml.rels><?xml version="1.0" encoding="UTF-8" standalone="yes"?>
<Relationships xmlns="http://schemas.openxmlformats.org/package/2006/relationships"><Relationship Id="rId1" Type="http://schemas.openxmlformats.org/officeDocument/2006/relationships/customXmlProps" Target="itemProps1293.xml"/></Relationships>
</file>

<file path=customXml/_rels/item1294.xml.rels><?xml version="1.0" encoding="UTF-8" standalone="yes"?>
<Relationships xmlns="http://schemas.openxmlformats.org/package/2006/relationships"><Relationship Id="rId1" Type="http://schemas.openxmlformats.org/officeDocument/2006/relationships/customXmlProps" Target="itemProps1294.xml"/></Relationships>
</file>

<file path=customXml/_rels/item1295.xml.rels><?xml version="1.0" encoding="UTF-8" standalone="yes"?>
<Relationships xmlns="http://schemas.openxmlformats.org/package/2006/relationships"><Relationship Id="rId1" Type="http://schemas.openxmlformats.org/officeDocument/2006/relationships/customXmlProps" Target="itemProps1295.xml"/></Relationships>
</file>

<file path=customXml/_rels/item1296.xml.rels><?xml version="1.0" encoding="UTF-8" standalone="yes"?>
<Relationships xmlns="http://schemas.openxmlformats.org/package/2006/relationships"><Relationship Id="rId1" Type="http://schemas.openxmlformats.org/officeDocument/2006/relationships/customXmlProps" Target="itemProps1296.xml"/></Relationships>
</file>

<file path=customXml/_rels/item1297.xml.rels><?xml version="1.0" encoding="UTF-8" standalone="yes"?>
<Relationships xmlns="http://schemas.openxmlformats.org/package/2006/relationships"><Relationship Id="rId1" Type="http://schemas.openxmlformats.org/officeDocument/2006/relationships/customXmlProps" Target="itemProps1297.xml"/></Relationships>
</file>

<file path=customXml/_rels/item1298.xml.rels><?xml version="1.0" encoding="UTF-8" standalone="yes"?>
<Relationships xmlns="http://schemas.openxmlformats.org/package/2006/relationships"><Relationship Id="rId1" Type="http://schemas.openxmlformats.org/officeDocument/2006/relationships/customXmlProps" Target="itemProps1298.xml"/></Relationships>
</file>

<file path=customXml/_rels/item1299.xml.rels><?xml version="1.0" encoding="UTF-8" standalone="yes"?>
<Relationships xmlns="http://schemas.openxmlformats.org/package/2006/relationships"><Relationship Id="rId1" Type="http://schemas.openxmlformats.org/officeDocument/2006/relationships/customXmlProps" Target="itemProps129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00.xml.rels><?xml version="1.0" encoding="UTF-8" standalone="yes"?>
<Relationships xmlns="http://schemas.openxmlformats.org/package/2006/relationships"><Relationship Id="rId1" Type="http://schemas.openxmlformats.org/officeDocument/2006/relationships/customXmlProps" Target="itemProps1300.xml"/></Relationships>
</file>

<file path=customXml/_rels/item1301.xml.rels><?xml version="1.0" encoding="UTF-8" standalone="yes"?>
<Relationships xmlns="http://schemas.openxmlformats.org/package/2006/relationships"><Relationship Id="rId1" Type="http://schemas.openxmlformats.org/officeDocument/2006/relationships/customXmlProps" Target="itemProps1301.xml"/></Relationships>
</file>

<file path=customXml/_rels/item1302.xml.rels><?xml version="1.0" encoding="UTF-8" standalone="yes"?>
<Relationships xmlns="http://schemas.openxmlformats.org/package/2006/relationships"><Relationship Id="rId1" Type="http://schemas.openxmlformats.org/officeDocument/2006/relationships/customXmlProps" Target="itemProps1302.xml"/></Relationships>
</file>

<file path=customXml/_rels/item1303.xml.rels><?xml version="1.0" encoding="UTF-8" standalone="yes"?>
<Relationships xmlns="http://schemas.openxmlformats.org/package/2006/relationships"><Relationship Id="rId1" Type="http://schemas.openxmlformats.org/officeDocument/2006/relationships/customXmlProps" Target="itemProps1303.xml"/></Relationships>
</file>

<file path=customXml/_rels/item1304.xml.rels><?xml version="1.0" encoding="UTF-8" standalone="yes"?>
<Relationships xmlns="http://schemas.openxmlformats.org/package/2006/relationships"><Relationship Id="rId1" Type="http://schemas.openxmlformats.org/officeDocument/2006/relationships/customXmlProps" Target="itemProps1304.xml"/></Relationships>
</file>

<file path=customXml/_rels/item1305.xml.rels><?xml version="1.0" encoding="UTF-8" standalone="yes"?>
<Relationships xmlns="http://schemas.openxmlformats.org/package/2006/relationships"><Relationship Id="rId1" Type="http://schemas.openxmlformats.org/officeDocument/2006/relationships/customXmlProps" Target="itemProps1305.xml"/></Relationships>
</file>

<file path=customXml/_rels/item1306.xml.rels><?xml version="1.0" encoding="UTF-8" standalone="yes"?>
<Relationships xmlns="http://schemas.openxmlformats.org/package/2006/relationships"><Relationship Id="rId1" Type="http://schemas.openxmlformats.org/officeDocument/2006/relationships/customXmlProps" Target="itemProps1306.xml"/></Relationships>
</file>

<file path=customXml/_rels/item1307.xml.rels><?xml version="1.0" encoding="UTF-8" standalone="yes"?>
<Relationships xmlns="http://schemas.openxmlformats.org/package/2006/relationships"><Relationship Id="rId1" Type="http://schemas.openxmlformats.org/officeDocument/2006/relationships/customXmlProps" Target="itemProps1307.xml"/></Relationships>
</file>

<file path=customXml/_rels/item1308.xml.rels><?xml version="1.0" encoding="UTF-8" standalone="yes"?>
<Relationships xmlns="http://schemas.openxmlformats.org/package/2006/relationships"><Relationship Id="rId1" Type="http://schemas.openxmlformats.org/officeDocument/2006/relationships/customXmlProps" Target="itemProps1308.xml"/></Relationships>
</file>

<file path=customXml/_rels/item1309.xml.rels><?xml version="1.0" encoding="UTF-8" standalone="yes"?>
<Relationships xmlns="http://schemas.openxmlformats.org/package/2006/relationships"><Relationship Id="rId1" Type="http://schemas.openxmlformats.org/officeDocument/2006/relationships/customXmlProps" Target="itemProps1309.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10.xml.rels><?xml version="1.0" encoding="UTF-8" standalone="yes"?>
<Relationships xmlns="http://schemas.openxmlformats.org/package/2006/relationships"><Relationship Id="rId1" Type="http://schemas.openxmlformats.org/officeDocument/2006/relationships/customXmlProps" Target="itemProps1310.xml"/></Relationships>
</file>

<file path=customXml/_rels/item1311.xml.rels><?xml version="1.0" encoding="UTF-8" standalone="yes"?>
<Relationships xmlns="http://schemas.openxmlformats.org/package/2006/relationships"><Relationship Id="rId1" Type="http://schemas.openxmlformats.org/officeDocument/2006/relationships/customXmlProps" Target="itemProps1311.xml"/></Relationships>
</file>

<file path=customXml/_rels/item1312.xml.rels><?xml version="1.0" encoding="UTF-8" standalone="yes"?>
<Relationships xmlns="http://schemas.openxmlformats.org/package/2006/relationships"><Relationship Id="rId1" Type="http://schemas.openxmlformats.org/officeDocument/2006/relationships/customXmlProps" Target="itemProps1312.xml"/></Relationships>
</file>

<file path=customXml/_rels/item1313.xml.rels><?xml version="1.0" encoding="UTF-8" standalone="yes"?>
<Relationships xmlns="http://schemas.openxmlformats.org/package/2006/relationships"><Relationship Id="rId1" Type="http://schemas.openxmlformats.org/officeDocument/2006/relationships/customXmlProps" Target="itemProps1313.xml"/></Relationships>
</file>

<file path=customXml/_rels/item1314.xml.rels><?xml version="1.0" encoding="UTF-8" standalone="yes"?>
<Relationships xmlns="http://schemas.openxmlformats.org/package/2006/relationships"><Relationship Id="rId1" Type="http://schemas.openxmlformats.org/officeDocument/2006/relationships/customXmlProps" Target="itemProps1314.xml"/></Relationships>
</file>

<file path=customXml/_rels/item1315.xml.rels><?xml version="1.0" encoding="UTF-8" standalone="yes"?>
<Relationships xmlns="http://schemas.openxmlformats.org/package/2006/relationships"><Relationship Id="rId1" Type="http://schemas.openxmlformats.org/officeDocument/2006/relationships/customXmlProps" Target="itemProps1315.xml"/></Relationships>
</file>

<file path=customXml/_rels/item1316.xml.rels><?xml version="1.0" encoding="UTF-8" standalone="yes"?>
<Relationships xmlns="http://schemas.openxmlformats.org/package/2006/relationships"><Relationship Id="rId1" Type="http://schemas.openxmlformats.org/officeDocument/2006/relationships/customXmlProps" Target="itemProps1316.xml"/></Relationships>
</file>

<file path=customXml/_rels/item1317.xml.rels><?xml version="1.0" encoding="UTF-8" standalone="yes"?>
<Relationships xmlns="http://schemas.openxmlformats.org/package/2006/relationships"><Relationship Id="rId1" Type="http://schemas.openxmlformats.org/officeDocument/2006/relationships/customXmlProps" Target="itemProps1317.xml"/></Relationships>
</file>

<file path=customXml/_rels/item1318.xml.rels><?xml version="1.0" encoding="UTF-8" standalone="yes"?>
<Relationships xmlns="http://schemas.openxmlformats.org/package/2006/relationships"><Relationship Id="rId1" Type="http://schemas.openxmlformats.org/officeDocument/2006/relationships/customXmlProps" Target="itemProps1318.xml"/></Relationships>
</file>

<file path=customXml/_rels/item1319.xml.rels><?xml version="1.0" encoding="UTF-8" standalone="yes"?>
<Relationships xmlns="http://schemas.openxmlformats.org/package/2006/relationships"><Relationship Id="rId1" Type="http://schemas.openxmlformats.org/officeDocument/2006/relationships/customXmlProps" Target="itemProps1319.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20.xml.rels><?xml version="1.0" encoding="UTF-8" standalone="yes"?>
<Relationships xmlns="http://schemas.openxmlformats.org/package/2006/relationships"><Relationship Id="rId1" Type="http://schemas.openxmlformats.org/officeDocument/2006/relationships/customXmlProps" Target="itemProps1320.xml"/></Relationships>
</file>

<file path=customXml/_rels/item1321.xml.rels><?xml version="1.0" encoding="UTF-8" standalone="yes"?>
<Relationships xmlns="http://schemas.openxmlformats.org/package/2006/relationships"><Relationship Id="rId1" Type="http://schemas.openxmlformats.org/officeDocument/2006/relationships/customXmlProps" Target="itemProps1321.xml"/></Relationships>
</file>

<file path=customXml/_rels/item1322.xml.rels><?xml version="1.0" encoding="UTF-8" standalone="yes"?>
<Relationships xmlns="http://schemas.openxmlformats.org/package/2006/relationships"><Relationship Id="rId1" Type="http://schemas.openxmlformats.org/officeDocument/2006/relationships/customXmlProps" Target="itemProps1322.xml"/></Relationships>
</file>

<file path=customXml/_rels/item1323.xml.rels><?xml version="1.0" encoding="UTF-8" standalone="yes"?>
<Relationships xmlns="http://schemas.openxmlformats.org/package/2006/relationships"><Relationship Id="rId1" Type="http://schemas.openxmlformats.org/officeDocument/2006/relationships/customXmlProps" Target="itemProps1323.xml"/></Relationships>
</file>

<file path=customXml/_rels/item1324.xml.rels><?xml version="1.0" encoding="UTF-8" standalone="yes"?>
<Relationships xmlns="http://schemas.openxmlformats.org/package/2006/relationships"><Relationship Id="rId1" Type="http://schemas.openxmlformats.org/officeDocument/2006/relationships/customXmlProps" Target="itemProps1324.xml"/></Relationships>
</file>

<file path=customXml/_rels/item1325.xml.rels><?xml version="1.0" encoding="UTF-8" standalone="yes"?>
<Relationships xmlns="http://schemas.openxmlformats.org/package/2006/relationships"><Relationship Id="rId1" Type="http://schemas.openxmlformats.org/officeDocument/2006/relationships/customXmlProps" Target="itemProps1325.xml"/></Relationships>
</file>

<file path=customXml/_rels/item1326.xml.rels><?xml version="1.0" encoding="UTF-8" standalone="yes"?>
<Relationships xmlns="http://schemas.openxmlformats.org/package/2006/relationships"><Relationship Id="rId1" Type="http://schemas.openxmlformats.org/officeDocument/2006/relationships/customXmlProps" Target="itemProps1326.xml"/></Relationships>
</file>

<file path=customXml/_rels/item1327.xml.rels><?xml version="1.0" encoding="UTF-8" standalone="yes"?>
<Relationships xmlns="http://schemas.openxmlformats.org/package/2006/relationships"><Relationship Id="rId1" Type="http://schemas.openxmlformats.org/officeDocument/2006/relationships/customXmlProps" Target="itemProps1327.xml"/></Relationships>
</file>

<file path=customXml/_rels/item1328.xml.rels><?xml version="1.0" encoding="UTF-8" standalone="yes"?>
<Relationships xmlns="http://schemas.openxmlformats.org/package/2006/relationships"><Relationship Id="rId1" Type="http://schemas.openxmlformats.org/officeDocument/2006/relationships/customXmlProps" Target="itemProps1328.xml"/></Relationships>
</file>

<file path=customXml/_rels/item1329.xml.rels><?xml version="1.0" encoding="UTF-8" standalone="yes"?>
<Relationships xmlns="http://schemas.openxmlformats.org/package/2006/relationships"><Relationship Id="rId1" Type="http://schemas.openxmlformats.org/officeDocument/2006/relationships/customXmlProps" Target="itemProps1329.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30.xml.rels><?xml version="1.0" encoding="UTF-8" standalone="yes"?>
<Relationships xmlns="http://schemas.openxmlformats.org/package/2006/relationships"><Relationship Id="rId1" Type="http://schemas.openxmlformats.org/officeDocument/2006/relationships/customXmlProps" Target="itemProps1330.xml"/></Relationships>
</file>

<file path=customXml/_rels/item1331.xml.rels><?xml version="1.0" encoding="UTF-8" standalone="yes"?>
<Relationships xmlns="http://schemas.openxmlformats.org/package/2006/relationships"><Relationship Id="rId1" Type="http://schemas.openxmlformats.org/officeDocument/2006/relationships/customXmlProps" Target="itemProps1331.xml"/></Relationships>
</file>

<file path=customXml/_rels/item1332.xml.rels><?xml version="1.0" encoding="UTF-8" standalone="yes"?>
<Relationships xmlns="http://schemas.openxmlformats.org/package/2006/relationships"><Relationship Id="rId1" Type="http://schemas.openxmlformats.org/officeDocument/2006/relationships/customXmlProps" Target="itemProps1332.xml"/></Relationships>
</file>

<file path=customXml/_rels/item1333.xml.rels><?xml version="1.0" encoding="UTF-8" standalone="yes"?>
<Relationships xmlns="http://schemas.openxmlformats.org/package/2006/relationships"><Relationship Id="rId1" Type="http://schemas.openxmlformats.org/officeDocument/2006/relationships/customXmlProps" Target="itemProps1333.xml"/></Relationships>
</file>

<file path=customXml/_rels/item1334.xml.rels><?xml version="1.0" encoding="UTF-8" standalone="yes"?>
<Relationships xmlns="http://schemas.openxmlformats.org/package/2006/relationships"><Relationship Id="rId1" Type="http://schemas.openxmlformats.org/officeDocument/2006/relationships/customXmlProps" Target="itemProps1334.xml"/></Relationships>
</file>

<file path=customXml/_rels/item1335.xml.rels><?xml version="1.0" encoding="UTF-8" standalone="yes"?>
<Relationships xmlns="http://schemas.openxmlformats.org/package/2006/relationships"><Relationship Id="rId1" Type="http://schemas.openxmlformats.org/officeDocument/2006/relationships/customXmlProps" Target="itemProps1335.xml"/></Relationships>
</file>

<file path=customXml/_rels/item1336.xml.rels><?xml version="1.0" encoding="UTF-8" standalone="yes"?>
<Relationships xmlns="http://schemas.openxmlformats.org/package/2006/relationships"><Relationship Id="rId1" Type="http://schemas.openxmlformats.org/officeDocument/2006/relationships/customXmlProps" Target="itemProps1336.xml"/></Relationships>
</file>

<file path=customXml/_rels/item1337.xml.rels><?xml version="1.0" encoding="UTF-8" standalone="yes"?>
<Relationships xmlns="http://schemas.openxmlformats.org/package/2006/relationships"><Relationship Id="rId1" Type="http://schemas.openxmlformats.org/officeDocument/2006/relationships/customXmlProps" Target="itemProps1337.xml"/></Relationships>
</file>

<file path=customXml/_rels/item1338.xml.rels><?xml version="1.0" encoding="UTF-8" standalone="yes"?>
<Relationships xmlns="http://schemas.openxmlformats.org/package/2006/relationships"><Relationship Id="rId1" Type="http://schemas.openxmlformats.org/officeDocument/2006/relationships/customXmlProps" Target="itemProps1338.xml"/></Relationships>
</file>

<file path=customXml/_rels/item1339.xml.rels><?xml version="1.0" encoding="UTF-8" standalone="yes"?>
<Relationships xmlns="http://schemas.openxmlformats.org/package/2006/relationships"><Relationship Id="rId1" Type="http://schemas.openxmlformats.org/officeDocument/2006/relationships/customXmlProps" Target="itemProps1339.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40.xml.rels><?xml version="1.0" encoding="UTF-8" standalone="yes"?>
<Relationships xmlns="http://schemas.openxmlformats.org/package/2006/relationships"><Relationship Id="rId1" Type="http://schemas.openxmlformats.org/officeDocument/2006/relationships/customXmlProps" Target="itemProps1340.xml"/></Relationships>
</file>

<file path=customXml/_rels/item1341.xml.rels><?xml version="1.0" encoding="UTF-8" standalone="yes"?>
<Relationships xmlns="http://schemas.openxmlformats.org/package/2006/relationships"><Relationship Id="rId1" Type="http://schemas.openxmlformats.org/officeDocument/2006/relationships/customXmlProps" Target="itemProps1341.xml"/></Relationships>
</file>

<file path=customXml/_rels/item1342.xml.rels><?xml version="1.0" encoding="UTF-8" standalone="yes"?>
<Relationships xmlns="http://schemas.openxmlformats.org/package/2006/relationships"><Relationship Id="rId1" Type="http://schemas.openxmlformats.org/officeDocument/2006/relationships/customXmlProps" Target="itemProps1342.xml"/></Relationships>
</file>

<file path=customXml/_rels/item1343.xml.rels><?xml version="1.0" encoding="UTF-8" standalone="yes"?>
<Relationships xmlns="http://schemas.openxmlformats.org/package/2006/relationships"><Relationship Id="rId1" Type="http://schemas.openxmlformats.org/officeDocument/2006/relationships/customXmlProps" Target="itemProps1343.xml"/></Relationships>
</file>

<file path=customXml/_rels/item1344.xml.rels><?xml version="1.0" encoding="UTF-8" standalone="yes"?>
<Relationships xmlns="http://schemas.openxmlformats.org/package/2006/relationships"><Relationship Id="rId1" Type="http://schemas.openxmlformats.org/officeDocument/2006/relationships/customXmlProps" Target="itemProps1344.xml"/></Relationships>
</file>

<file path=customXml/_rels/item1345.xml.rels><?xml version="1.0" encoding="UTF-8" standalone="yes"?>
<Relationships xmlns="http://schemas.openxmlformats.org/package/2006/relationships"><Relationship Id="rId1" Type="http://schemas.openxmlformats.org/officeDocument/2006/relationships/customXmlProps" Target="itemProps1345.xml"/></Relationships>
</file>

<file path=customXml/_rels/item1346.xml.rels><?xml version="1.0" encoding="UTF-8" standalone="yes"?>
<Relationships xmlns="http://schemas.openxmlformats.org/package/2006/relationships"><Relationship Id="rId1" Type="http://schemas.openxmlformats.org/officeDocument/2006/relationships/customXmlProps" Target="itemProps1346.xml"/></Relationships>
</file>

<file path=customXml/_rels/item1347.xml.rels><?xml version="1.0" encoding="UTF-8" standalone="yes"?>
<Relationships xmlns="http://schemas.openxmlformats.org/package/2006/relationships"><Relationship Id="rId1" Type="http://schemas.openxmlformats.org/officeDocument/2006/relationships/customXmlProps" Target="itemProps1347.xml"/></Relationships>
</file>

<file path=customXml/_rels/item1348.xml.rels><?xml version="1.0" encoding="UTF-8" standalone="yes"?>
<Relationships xmlns="http://schemas.openxmlformats.org/package/2006/relationships"><Relationship Id="rId1" Type="http://schemas.openxmlformats.org/officeDocument/2006/relationships/customXmlProps" Target="itemProps1348.xml"/></Relationships>
</file>

<file path=customXml/_rels/item1349.xml.rels><?xml version="1.0" encoding="UTF-8" standalone="yes"?>
<Relationships xmlns="http://schemas.openxmlformats.org/package/2006/relationships"><Relationship Id="rId1" Type="http://schemas.openxmlformats.org/officeDocument/2006/relationships/customXmlProps" Target="itemProps1349.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50.xml.rels><?xml version="1.0" encoding="UTF-8" standalone="yes"?>
<Relationships xmlns="http://schemas.openxmlformats.org/package/2006/relationships"><Relationship Id="rId1" Type="http://schemas.openxmlformats.org/officeDocument/2006/relationships/customXmlProps" Target="itemProps1350.xml"/></Relationships>
</file>

<file path=customXml/_rels/item1351.xml.rels><?xml version="1.0" encoding="UTF-8" standalone="yes"?>
<Relationships xmlns="http://schemas.openxmlformats.org/package/2006/relationships"><Relationship Id="rId1" Type="http://schemas.openxmlformats.org/officeDocument/2006/relationships/customXmlProps" Target="itemProps1351.xml"/></Relationships>
</file>

<file path=customXml/_rels/item1352.xml.rels><?xml version="1.0" encoding="UTF-8" standalone="yes"?>
<Relationships xmlns="http://schemas.openxmlformats.org/package/2006/relationships"><Relationship Id="rId1" Type="http://schemas.openxmlformats.org/officeDocument/2006/relationships/customXmlProps" Target="itemProps1352.xml"/></Relationships>
</file>

<file path=customXml/_rels/item1353.xml.rels><?xml version="1.0" encoding="UTF-8" standalone="yes"?>
<Relationships xmlns="http://schemas.openxmlformats.org/package/2006/relationships"><Relationship Id="rId1" Type="http://schemas.openxmlformats.org/officeDocument/2006/relationships/customXmlProps" Target="itemProps1353.xml"/></Relationships>
</file>

<file path=customXml/_rels/item1354.xml.rels><?xml version="1.0" encoding="UTF-8" standalone="yes"?>
<Relationships xmlns="http://schemas.openxmlformats.org/package/2006/relationships"><Relationship Id="rId1" Type="http://schemas.openxmlformats.org/officeDocument/2006/relationships/customXmlProps" Target="itemProps1354.xml"/></Relationships>
</file>

<file path=customXml/_rels/item1355.xml.rels><?xml version="1.0" encoding="UTF-8" standalone="yes"?>
<Relationships xmlns="http://schemas.openxmlformats.org/package/2006/relationships"><Relationship Id="rId1" Type="http://schemas.openxmlformats.org/officeDocument/2006/relationships/customXmlProps" Target="itemProps1355.xml"/></Relationships>
</file>

<file path=customXml/_rels/item1356.xml.rels><?xml version="1.0" encoding="UTF-8" standalone="yes"?>
<Relationships xmlns="http://schemas.openxmlformats.org/package/2006/relationships"><Relationship Id="rId1" Type="http://schemas.openxmlformats.org/officeDocument/2006/relationships/customXmlProps" Target="itemProps1356.xml"/></Relationships>
</file>

<file path=customXml/_rels/item1357.xml.rels><?xml version="1.0" encoding="UTF-8" standalone="yes"?>
<Relationships xmlns="http://schemas.openxmlformats.org/package/2006/relationships"><Relationship Id="rId1" Type="http://schemas.openxmlformats.org/officeDocument/2006/relationships/customXmlProps" Target="itemProps1357.xml"/></Relationships>
</file>

<file path=customXml/_rels/item1358.xml.rels><?xml version="1.0" encoding="UTF-8" standalone="yes"?>
<Relationships xmlns="http://schemas.openxmlformats.org/package/2006/relationships"><Relationship Id="rId1" Type="http://schemas.openxmlformats.org/officeDocument/2006/relationships/customXmlProps" Target="itemProps1358.xml"/></Relationships>
</file>

<file path=customXml/_rels/item1359.xml.rels><?xml version="1.0" encoding="UTF-8" standalone="yes"?>
<Relationships xmlns="http://schemas.openxmlformats.org/package/2006/relationships"><Relationship Id="rId1" Type="http://schemas.openxmlformats.org/officeDocument/2006/relationships/customXmlProps" Target="itemProps1359.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60.xml.rels><?xml version="1.0" encoding="UTF-8" standalone="yes"?>
<Relationships xmlns="http://schemas.openxmlformats.org/package/2006/relationships"><Relationship Id="rId1" Type="http://schemas.openxmlformats.org/officeDocument/2006/relationships/customXmlProps" Target="itemProps1360.xml"/></Relationships>
</file>

<file path=customXml/_rels/item1361.xml.rels><?xml version="1.0" encoding="UTF-8" standalone="yes"?>
<Relationships xmlns="http://schemas.openxmlformats.org/package/2006/relationships"><Relationship Id="rId1" Type="http://schemas.openxmlformats.org/officeDocument/2006/relationships/customXmlProps" Target="itemProps1361.xml"/></Relationships>
</file>

<file path=customXml/_rels/item1362.xml.rels><?xml version="1.0" encoding="UTF-8" standalone="yes"?>
<Relationships xmlns="http://schemas.openxmlformats.org/package/2006/relationships"><Relationship Id="rId1" Type="http://schemas.openxmlformats.org/officeDocument/2006/relationships/customXmlProps" Target="itemProps1362.xml"/></Relationships>
</file>

<file path=customXml/_rels/item1363.xml.rels><?xml version="1.0" encoding="UTF-8" standalone="yes"?>
<Relationships xmlns="http://schemas.openxmlformats.org/package/2006/relationships"><Relationship Id="rId1" Type="http://schemas.openxmlformats.org/officeDocument/2006/relationships/customXmlProps" Target="itemProps1363.xml"/></Relationships>
</file>

<file path=customXml/_rels/item1364.xml.rels><?xml version="1.0" encoding="UTF-8" standalone="yes"?>
<Relationships xmlns="http://schemas.openxmlformats.org/package/2006/relationships"><Relationship Id="rId1" Type="http://schemas.openxmlformats.org/officeDocument/2006/relationships/customXmlProps" Target="itemProps1364.xml"/></Relationships>
</file>

<file path=customXml/_rels/item1365.xml.rels><?xml version="1.0" encoding="UTF-8" standalone="yes"?>
<Relationships xmlns="http://schemas.openxmlformats.org/package/2006/relationships"><Relationship Id="rId1" Type="http://schemas.openxmlformats.org/officeDocument/2006/relationships/customXmlProps" Target="itemProps1365.xml"/></Relationships>
</file>

<file path=customXml/_rels/item1366.xml.rels><?xml version="1.0" encoding="UTF-8" standalone="yes"?>
<Relationships xmlns="http://schemas.openxmlformats.org/package/2006/relationships"><Relationship Id="rId1" Type="http://schemas.openxmlformats.org/officeDocument/2006/relationships/customXmlProps" Target="itemProps1366.xml"/></Relationships>
</file>

<file path=customXml/_rels/item1367.xml.rels><?xml version="1.0" encoding="UTF-8" standalone="yes"?>
<Relationships xmlns="http://schemas.openxmlformats.org/package/2006/relationships"><Relationship Id="rId1" Type="http://schemas.openxmlformats.org/officeDocument/2006/relationships/customXmlProps" Target="itemProps1367.xml"/></Relationships>
</file>

<file path=customXml/_rels/item1368.xml.rels><?xml version="1.0" encoding="UTF-8" standalone="yes"?>
<Relationships xmlns="http://schemas.openxmlformats.org/package/2006/relationships"><Relationship Id="rId1" Type="http://schemas.openxmlformats.org/officeDocument/2006/relationships/customXmlProps" Target="itemProps1368.xml"/></Relationships>
</file>

<file path=customXml/_rels/item1369.xml.rels><?xml version="1.0" encoding="UTF-8" standalone="yes"?>
<Relationships xmlns="http://schemas.openxmlformats.org/package/2006/relationships"><Relationship Id="rId1" Type="http://schemas.openxmlformats.org/officeDocument/2006/relationships/customXmlProps" Target="itemProps1369.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70.xml.rels><?xml version="1.0" encoding="UTF-8" standalone="yes"?>
<Relationships xmlns="http://schemas.openxmlformats.org/package/2006/relationships"><Relationship Id="rId1" Type="http://schemas.openxmlformats.org/officeDocument/2006/relationships/customXmlProps" Target="itemProps1370.xml"/></Relationships>
</file>

<file path=customXml/_rels/item1371.xml.rels><?xml version="1.0" encoding="UTF-8" standalone="yes"?>
<Relationships xmlns="http://schemas.openxmlformats.org/package/2006/relationships"><Relationship Id="rId1" Type="http://schemas.openxmlformats.org/officeDocument/2006/relationships/customXmlProps" Target="itemProps1371.xml"/></Relationships>
</file>

<file path=customXml/_rels/item1372.xml.rels><?xml version="1.0" encoding="UTF-8" standalone="yes"?>
<Relationships xmlns="http://schemas.openxmlformats.org/package/2006/relationships"><Relationship Id="rId1" Type="http://schemas.openxmlformats.org/officeDocument/2006/relationships/customXmlProps" Target="itemProps1372.xml"/></Relationships>
</file>

<file path=customXml/_rels/item1373.xml.rels><?xml version="1.0" encoding="UTF-8" standalone="yes"?>
<Relationships xmlns="http://schemas.openxmlformats.org/package/2006/relationships"><Relationship Id="rId1" Type="http://schemas.openxmlformats.org/officeDocument/2006/relationships/customXmlProps" Target="itemProps1373.xml"/></Relationships>
</file>

<file path=customXml/_rels/item1374.xml.rels><?xml version="1.0" encoding="UTF-8" standalone="yes"?>
<Relationships xmlns="http://schemas.openxmlformats.org/package/2006/relationships"><Relationship Id="rId1" Type="http://schemas.openxmlformats.org/officeDocument/2006/relationships/customXmlProps" Target="itemProps1374.xml"/></Relationships>
</file>

<file path=customXml/_rels/item1375.xml.rels><?xml version="1.0" encoding="UTF-8" standalone="yes"?>
<Relationships xmlns="http://schemas.openxmlformats.org/package/2006/relationships"><Relationship Id="rId1" Type="http://schemas.openxmlformats.org/officeDocument/2006/relationships/customXmlProps" Target="itemProps1375.xml"/></Relationships>
</file>

<file path=customXml/_rels/item1376.xml.rels><?xml version="1.0" encoding="UTF-8" standalone="yes"?>
<Relationships xmlns="http://schemas.openxmlformats.org/package/2006/relationships"><Relationship Id="rId1" Type="http://schemas.openxmlformats.org/officeDocument/2006/relationships/customXmlProps" Target="itemProps1376.xml"/></Relationships>
</file>

<file path=customXml/_rels/item1377.xml.rels><?xml version="1.0" encoding="UTF-8" standalone="yes"?>
<Relationships xmlns="http://schemas.openxmlformats.org/package/2006/relationships"><Relationship Id="rId1" Type="http://schemas.openxmlformats.org/officeDocument/2006/relationships/customXmlProps" Target="itemProps1377.xml"/></Relationships>
</file>

<file path=customXml/_rels/item1378.xml.rels><?xml version="1.0" encoding="UTF-8" standalone="yes"?>
<Relationships xmlns="http://schemas.openxmlformats.org/package/2006/relationships"><Relationship Id="rId1" Type="http://schemas.openxmlformats.org/officeDocument/2006/relationships/customXmlProps" Target="itemProps1378.xml"/></Relationships>
</file>

<file path=customXml/_rels/item1379.xml.rels><?xml version="1.0" encoding="UTF-8" standalone="yes"?>
<Relationships xmlns="http://schemas.openxmlformats.org/package/2006/relationships"><Relationship Id="rId1" Type="http://schemas.openxmlformats.org/officeDocument/2006/relationships/customXmlProps" Target="itemProps1379.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80.xml.rels><?xml version="1.0" encoding="UTF-8" standalone="yes"?>
<Relationships xmlns="http://schemas.openxmlformats.org/package/2006/relationships"><Relationship Id="rId1" Type="http://schemas.openxmlformats.org/officeDocument/2006/relationships/customXmlProps" Target="itemProps1380.xml"/></Relationships>
</file>

<file path=customXml/_rels/item1381.xml.rels><?xml version="1.0" encoding="UTF-8" standalone="yes"?>
<Relationships xmlns="http://schemas.openxmlformats.org/package/2006/relationships"><Relationship Id="rId1" Type="http://schemas.openxmlformats.org/officeDocument/2006/relationships/customXmlProps" Target="itemProps1381.xml"/></Relationships>
</file>

<file path=customXml/_rels/item1382.xml.rels><?xml version="1.0" encoding="UTF-8" standalone="yes"?>
<Relationships xmlns="http://schemas.openxmlformats.org/package/2006/relationships"><Relationship Id="rId1" Type="http://schemas.openxmlformats.org/officeDocument/2006/relationships/customXmlProps" Target="itemProps1382.xml"/></Relationships>
</file>

<file path=customXml/_rels/item1383.xml.rels><?xml version="1.0" encoding="UTF-8" standalone="yes"?>
<Relationships xmlns="http://schemas.openxmlformats.org/package/2006/relationships"><Relationship Id="rId1" Type="http://schemas.openxmlformats.org/officeDocument/2006/relationships/customXmlProps" Target="itemProps1383.xml"/></Relationships>
</file>

<file path=customXml/_rels/item1384.xml.rels><?xml version="1.0" encoding="UTF-8" standalone="yes"?>
<Relationships xmlns="http://schemas.openxmlformats.org/package/2006/relationships"><Relationship Id="rId1" Type="http://schemas.openxmlformats.org/officeDocument/2006/relationships/customXmlProps" Target="itemProps1384.xml"/></Relationships>
</file>

<file path=customXml/_rels/item1385.xml.rels><?xml version="1.0" encoding="UTF-8" standalone="yes"?>
<Relationships xmlns="http://schemas.openxmlformats.org/package/2006/relationships"><Relationship Id="rId1" Type="http://schemas.openxmlformats.org/officeDocument/2006/relationships/customXmlProps" Target="itemProps1385.xml"/></Relationships>
</file>

<file path=customXml/_rels/item1386.xml.rels><?xml version="1.0" encoding="UTF-8" standalone="yes"?>
<Relationships xmlns="http://schemas.openxmlformats.org/package/2006/relationships"><Relationship Id="rId1" Type="http://schemas.openxmlformats.org/officeDocument/2006/relationships/customXmlProps" Target="itemProps1386.xml"/></Relationships>
</file>

<file path=customXml/_rels/item1387.xml.rels><?xml version="1.0" encoding="UTF-8" standalone="yes"?>
<Relationships xmlns="http://schemas.openxmlformats.org/package/2006/relationships"><Relationship Id="rId1" Type="http://schemas.openxmlformats.org/officeDocument/2006/relationships/customXmlProps" Target="itemProps1387.xml"/></Relationships>
</file>

<file path=customXml/_rels/item1388.xml.rels><?xml version="1.0" encoding="UTF-8" standalone="yes"?>
<Relationships xmlns="http://schemas.openxmlformats.org/package/2006/relationships"><Relationship Id="rId1" Type="http://schemas.openxmlformats.org/officeDocument/2006/relationships/customXmlProps" Target="itemProps1388.xml"/></Relationships>
</file>

<file path=customXml/_rels/item1389.xml.rels><?xml version="1.0" encoding="UTF-8" standalone="yes"?>
<Relationships xmlns="http://schemas.openxmlformats.org/package/2006/relationships"><Relationship Id="rId1" Type="http://schemas.openxmlformats.org/officeDocument/2006/relationships/customXmlProps" Target="itemProps1389.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390.xml.rels><?xml version="1.0" encoding="UTF-8" standalone="yes"?>
<Relationships xmlns="http://schemas.openxmlformats.org/package/2006/relationships"><Relationship Id="rId1" Type="http://schemas.openxmlformats.org/officeDocument/2006/relationships/customXmlProps" Target="itemProps1390.xml"/></Relationships>
</file>

<file path=customXml/_rels/item1391.xml.rels><?xml version="1.0" encoding="UTF-8" standalone="yes"?>
<Relationships xmlns="http://schemas.openxmlformats.org/package/2006/relationships"><Relationship Id="rId1" Type="http://schemas.openxmlformats.org/officeDocument/2006/relationships/customXmlProps" Target="itemProps1391.xml"/></Relationships>
</file>

<file path=customXml/_rels/item1392.xml.rels><?xml version="1.0" encoding="UTF-8" standalone="yes"?>
<Relationships xmlns="http://schemas.openxmlformats.org/package/2006/relationships"><Relationship Id="rId1" Type="http://schemas.openxmlformats.org/officeDocument/2006/relationships/customXmlProps" Target="itemProps1392.xml"/></Relationships>
</file>

<file path=customXml/_rels/item1393.xml.rels><?xml version="1.0" encoding="UTF-8" standalone="yes"?>
<Relationships xmlns="http://schemas.openxmlformats.org/package/2006/relationships"><Relationship Id="rId1" Type="http://schemas.openxmlformats.org/officeDocument/2006/relationships/customXmlProps" Target="itemProps1393.xml"/></Relationships>
</file>

<file path=customXml/_rels/item1394.xml.rels><?xml version="1.0" encoding="UTF-8" standalone="yes"?>
<Relationships xmlns="http://schemas.openxmlformats.org/package/2006/relationships"><Relationship Id="rId1" Type="http://schemas.openxmlformats.org/officeDocument/2006/relationships/customXmlProps" Target="itemProps1394.xml"/></Relationships>
</file>

<file path=customXml/_rels/item1395.xml.rels><?xml version="1.0" encoding="UTF-8" standalone="yes"?>
<Relationships xmlns="http://schemas.openxmlformats.org/package/2006/relationships"><Relationship Id="rId1" Type="http://schemas.openxmlformats.org/officeDocument/2006/relationships/customXmlProps" Target="itemProps1395.xml"/></Relationships>
</file>

<file path=customXml/_rels/item1396.xml.rels><?xml version="1.0" encoding="UTF-8" standalone="yes"?>
<Relationships xmlns="http://schemas.openxmlformats.org/package/2006/relationships"><Relationship Id="rId1" Type="http://schemas.openxmlformats.org/officeDocument/2006/relationships/customXmlProps" Target="itemProps1396.xml"/></Relationships>
</file>

<file path=customXml/_rels/item1397.xml.rels><?xml version="1.0" encoding="UTF-8" standalone="yes"?>
<Relationships xmlns="http://schemas.openxmlformats.org/package/2006/relationships"><Relationship Id="rId1" Type="http://schemas.openxmlformats.org/officeDocument/2006/relationships/customXmlProps" Target="itemProps1397.xml"/></Relationships>
</file>

<file path=customXml/_rels/item1398.xml.rels><?xml version="1.0" encoding="UTF-8" standalone="yes"?>
<Relationships xmlns="http://schemas.openxmlformats.org/package/2006/relationships"><Relationship Id="rId1" Type="http://schemas.openxmlformats.org/officeDocument/2006/relationships/customXmlProps" Target="itemProps1398.xml"/></Relationships>
</file>

<file path=customXml/_rels/item1399.xml.rels><?xml version="1.0" encoding="UTF-8" standalone="yes"?>
<Relationships xmlns="http://schemas.openxmlformats.org/package/2006/relationships"><Relationship Id="rId1" Type="http://schemas.openxmlformats.org/officeDocument/2006/relationships/customXmlProps" Target="itemProps139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00.xml.rels><?xml version="1.0" encoding="UTF-8" standalone="yes"?>
<Relationships xmlns="http://schemas.openxmlformats.org/package/2006/relationships"><Relationship Id="rId1" Type="http://schemas.openxmlformats.org/officeDocument/2006/relationships/customXmlProps" Target="itemProps1400.xml"/></Relationships>
</file>

<file path=customXml/_rels/item1401.xml.rels><?xml version="1.0" encoding="UTF-8" standalone="yes"?>
<Relationships xmlns="http://schemas.openxmlformats.org/package/2006/relationships"><Relationship Id="rId1" Type="http://schemas.openxmlformats.org/officeDocument/2006/relationships/customXmlProps" Target="itemProps1401.xml"/></Relationships>
</file>

<file path=customXml/_rels/item1402.xml.rels><?xml version="1.0" encoding="UTF-8" standalone="yes"?>
<Relationships xmlns="http://schemas.openxmlformats.org/package/2006/relationships"><Relationship Id="rId1" Type="http://schemas.openxmlformats.org/officeDocument/2006/relationships/customXmlProps" Target="itemProps1402.xml"/></Relationships>
</file>

<file path=customXml/_rels/item1403.xml.rels><?xml version="1.0" encoding="UTF-8" standalone="yes"?>
<Relationships xmlns="http://schemas.openxmlformats.org/package/2006/relationships"><Relationship Id="rId1" Type="http://schemas.openxmlformats.org/officeDocument/2006/relationships/customXmlProps" Target="itemProps1403.xml"/></Relationships>
</file>

<file path=customXml/_rels/item1404.xml.rels><?xml version="1.0" encoding="UTF-8" standalone="yes"?>
<Relationships xmlns="http://schemas.openxmlformats.org/package/2006/relationships"><Relationship Id="rId1" Type="http://schemas.openxmlformats.org/officeDocument/2006/relationships/customXmlProps" Target="itemProps1404.xml"/></Relationships>
</file>

<file path=customXml/_rels/item1405.xml.rels><?xml version="1.0" encoding="UTF-8" standalone="yes"?>
<Relationships xmlns="http://schemas.openxmlformats.org/package/2006/relationships"><Relationship Id="rId1" Type="http://schemas.openxmlformats.org/officeDocument/2006/relationships/customXmlProps" Target="itemProps1405.xml"/></Relationships>
</file>

<file path=customXml/_rels/item1406.xml.rels><?xml version="1.0" encoding="UTF-8" standalone="yes"?>
<Relationships xmlns="http://schemas.openxmlformats.org/package/2006/relationships"><Relationship Id="rId1" Type="http://schemas.openxmlformats.org/officeDocument/2006/relationships/customXmlProps" Target="itemProps1406.xml"/></Relationships>
</file>

<file path=customXml/_rels/item1407.xml.rels><?xml version="1.0" encoding="UTF-8" standalone="yes"?>
<Relationships xmlns="http://schemas.openxmlformats.org/package/2006/relationships"><Relationship Id="rId1" Type="http://schemas.openxmlformats.org/officeDocument/2006/relationships/customXmlProps" Target="itemProps1407.xml"/></Relationships>
</file>

<file path=customXml/_rels/item1408.xml.rels><?xml version="1.0" encoding="UTF-8" standalone="yes"?>
<Relationships xmlns="http://schemas.openxmlformats.org/package/2006/relationships"><Relationship Id="rId1" Type="http://schemas.openxmlformats.org/officeDocument/2006/relationships/customXmlProps" Target="itemProps1408.xml"/></Relationships>
</file>

<file path=customXml/_rels/item1409.xml.rels><?xml version="1.0" encoding="UTF-8" standalone="yes"?>
<Relationships xmlns="http://schemas.openxmlformats.org/package/2006/relationships"><Relationship Id="rId1" Type="http://schemas.openxmlformats.org/officeDocument/2006/relationships/customXmlProps" Target="itemProps1409.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10.xml.rels><?xml version="1.0" encoding="UTF-8" standalone="yes"?>
<Relationships xmlns="http://schemas.openxmlformats.org/package/2006/relationships"><Relationship Id="rId1" Type="http://schemas.openxmlformats.org/officeDocument/2006/relationships/customXmlProps" Target="itemProps1410.xml"/></Relationships>
</file>

<file path=customXml/_rels/item1411.xml.rels><?xml version="1.0" encoding="UTF-8" standalone="yes"?>
<Relationships xmlns="http://schemas.openxmlformats.org/package/2006/relationships"><Relationship Id="rId1" Type="http://schemas.openxmlformats.org/officeDocument/2006/relationships/customXmlProps" Target="itemProps1411.xml"/></Relationships>
</file>

<file path=customXml/_rels/item1412.xml.rels><?xml version="1.0" encoding="UTF-8" standalone="yes"?>
<Relationships xmlns="http://schemas.openxmlformats.org/package/2006/relationships"><Relationship Id="rId1" Type="http://schemas.openxmlformats.org/officeDocument/2006/relationships/customXmlProps" Target="itemProps1412.xml"/></Relationships>
</file>

<file path=customXml/_rels/item1413.xml.rels><?xml version="1.0" encoding="UTF-8" standalone="yes"?>
<Relationships xmlns="http://schemas.openxmlformats.org/package/2006/relationships"><Relationship Id="rId1" Type="http://schemas.openxmlformats.org/officeDocument/2006/relationships/customXmlProps" Target="itemProps1413.xml"/></Relationships>
</file>

<file path=customXml/_rels/item1414.xml.rels><?xml version="1.0" encoding="UTF-8" standalone="yes"?>
<Relationships xmlns="http://schemas.openxmlformats.org/package/2006/relationships"><Relationship Id="rId1" Type="http://schemas.openxmlformats.org/officeDocument/2006/relationships/customXmlProps" Target="itemProps1414.xml"/></Relationships>
</file>

<file path=customXml/_rels/item1415.xml.rels><?xml version="1.0" encoding="UTF-8" standalone="yes"?>
<Relationships xmlns="http://schemas.openxmlformats.org/package/2006/relationships"><Relationship Id="rId1" Type="http://schemas.openxmlformats.org/officeDocument/2006/relationships/customXmlProps" Target="itemProps1415.xml"/></Relationships>
</file>

<file path=customXml/_rels/item1416.xml.rels><?xml version="1.0" encoding="UTF-8" standalone="yes"?>
<Relationships xmlns="http://schemas.openxmlformats.org/package/2006/relationships"><Relationship Id="rId1" Type="http://schemas.openxmlformats.org/officeDocument/2006/relationships/customXmlProps" Target="itemProps1416.xml"/></Relationships>
</file>

<file path=customXml/_rels/item1417.xml.rels><?xml version="1.0" encoding="UTF-8" standalone="yes"?>
<Relationships xmlns="http://schemas.openxmlformats.org/package/2006/relationships"><Relationship Id="rId1" Type="http://schemas.openxmlformats.org/officeDocument/2006/relationships/customXmlProps" Target="itemProps1417.xml"/></Relationships>
</file>

<file path=customXml/_rels/item1418.xml.rels><?xml version="1.0" encoding="UTF-8" standalone="yes"?>
<Relationships xmlns="http://schemas.openxmlformats.org/package/2006/relationships"><Relationship Id="rId1" Type="http://schemas.openxmlformats.org/officeDocument/2006/relationships/customXmlProps" Target="itemProps1418.xml"/></Relationships>
</file>

<file path=customXml/_rels/item1419.xml.rels><?xml version="1.0" encoding="UTF-8" standalone="yes"?>
<Relationships xmlns="http://schemas.openxmlformats.org/package/2006/relationships"><Relationship Id="rId1" Type="http://schemas.openxmlformats.org/officeDocument/2006/relationships/customXmlProps" Target="itemProps1419.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20.xml.rels><?xml version="1.0" encoding="UTF-8" standalone="yes"?>
<Relationships xmlns="http://schemas.openxmlformats.org/package/2006/relationships"><Relationship Id="rId1" Type="http://schemas.openxmlformats.org/officeDocument/2006/relationships/customXmlProps" Target="itemProps1420.xml"/></Relationships>
</file>

<file path=customXml/_rels/item1421.xml.rels><?xml version="1.0" encoding="UTF-8" standalone="yes"?>
<Relationships xmlns="http://schemas.openxmlformats.org/package/2006/relationships"><Relationship Id="rId1" Type="http://schemas.openxmlformats.org/officeDocument/2006/relationships/customXmlProps" Target="itemProps1421.xml"/></Relationships>
</file>

<file path=customXml/_rels/item1422.xml.rels><?xml version="1.0" encoding="UTF-8" standalone="yes"?>
<Relationships xmlns="http://schemas.openxmlformats.org/package/2006/relationships"><Relationship Id="rId1" Type="http://schemas.openxmlformats.org/officeDocument/2006/relationships/customXmlProps" Target="itemProps1422.xml"/></Relationships>
</file>

<file path=customXml/_rels/item1423.xml.rels><?xml version="1.0" encoding="UTF-8" standalone="yes"?>
<Relationships xmlns="http://schemas.openxmlformats.org/package/2006/relationships"><Relationship Id="rId1" Type="http://schemas.openxmlformats.org/officeDocument/2006/relationships/customXmlProps" Target="itemProps1423.xml"/></Relationships>
</file>

<file path=customXml/_rels/item1424.xml.rels><?xml version="1.0" encoding="UTF-8" standalone="yes"?>
<Relationships xmlns="http://schemas.openxmlformats.org/package/2006/relationships"><Relationship Id="rId1" Type="http://schemas.openxmlformats.org/officeDocument/2006/relationships/customXmlProps" Target="itemProps1424.xml"/></Relationships>
</file>

<file path=customXml/_rels/item1425.xml.rels><?xml version="1.0" encoding="UTF-8" standalone="yes"?>
<Relationships xmlns="http://schemas.openxmlformats.org/package/2006/relationships"><Relationship Id="rId1" Type="http://schemas.openxmlformats.org/officeDocument/2006/relationships/customXmlProps" Target="itemProps1425.xml"/></Relationships>
</file>

<file path=customXml/_rels/item1426.xml.rels><?xml version="1.0" encoding="UTF-8" standalone="yes"?>
<Relationships xmlns="http://schemas.openxmlformats.org/package/2006/relationships"><Relationship Id="rId1" Type="http://schemas.openxmlformats.org/officeDocument/2006/relationships/customXmlProps" Target="itemProps1426.xml"/></Relationships>
</file>

<file path=customXml/_rels/item1427.xml.rels><?xml version="1.0" encoding="UTF-8" standalone="yes"?>
<Relationships xmlns="http://schemas.openxmlformats.org/package/2006/relationships"><Relationship Id="rId1" Type="http://schemas.openxmlformats.org/officeDocument/2006/relationships/customXmlProps" Target="itemProps1427.xml"/></Relationships>
</file>

<file path=customXml/_rels/item1428.xml.rels><?xml version="1.0" encoding="UTF-8" standalone="yes"?>
<Relationships xmlns="http://schemas.openxmlformats.org/package/2006/relationships"><Relationship Id="rId1" Type="http://schemas.openxmlformats.org/officeDocument/2006/relationships/customXmlProps" Target="itemProps1428.xml"/></Relationships>
</file>

<file path=customXml/_rels/item1429.xml.rels><?xml version="1.0" encoding="UTF-8" standalone="yes"?>
<Relationships xmlns="http://schemas.openxmlformats.org/package/2006/relationships"><Relationship Id="rId1" Type="http://schemas.openxmlformats.org/officeDocument/2006/relationships/customXmlProps" Target="itemProps1429.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30.xml.rels><?xml version="1.0" encoding="UTF-8" standalone="yes"?>
<Relationships xmlns="http://schemas.openxmlformats.org/package/2006/relationships"><Relationship Id="rId1" Type="http://schemas.openxmlformats.org/officeDocument/2006/relationships/customXmlProps" Target="itemProps1430.xml"/></Relationships>
</file>

<file path=customXml/_rels/item1431.xml.rels><?xml version="1.0" encoding="UTF-8" standalone="yes"?>
<Relationships xmlns="http://schemas.openxmlformats.org/package/2006/relationships"><Relationship Id="rId1" Type="http://schemas.openxmlformats.org/officeDocument/2006/relationships/customXmlProps" Target="itemProps1431.xml"/></Relationships>
</file>

<file path=customXml/_rels/item1432.xml.rels><?xml version="1.0" encoding="UTF-8" standalone="yes"?>
<Relationships xmlns="http://schemas.openxmlformats.org/package/2006/relationships"><Relationship Id="rId1" Type="http://schemas.openxmlformats.org/officeDocument/2006/relationships/customXmlProps" Target="itemProps1432.xml"/></Relationships>
</file>

<file path=customXml/_rels/item1433.xml.rels><?xml version="1.0" encoding="UTF-8" standalone="yes"?>
<Relationships xmlns="http://schemas.openxmlformats.org/package/2006/relationships"><Relationship Id="rId1" Type="http://schemas.openxmlformats.org/officeDocument/2006/relationships/customXmlProps" Target="itemProps1433.xml"/></Relationships>
</file>

<file path=customXml/_rels/item1434.xml.rels><?xml version="1.0" encoding="UTF-8" standalone="yes"?>
<Relationships xmlns="http://schemas.openxmlformats.org/package/2006/relationships"><Relationship Id="rId1" Type="http://schemas.openxmlformats.org/officeDocument/2006/relationships/customXmlProps" Target="itemProps1434.xml"/></Relationships>
</file>

<file path=customXml/_rels/item1435.xml.rels><?xml version="1.0" encoding="UTF-8" standalone="yes"?>
<Relationships xmlns="http://schemas.openxmlformats.org/package/2006/relationships"><Relationship Id="rId1" Type="http://schemas.openxmlformats.org/officeDocument/2006/relationships/customXmlProps" Target="itemProps1435.xml"/></Relationships>
</file>

<file path=customXml/_rels/item1436.xml.rels><?xml version="1.0" encoding="UTF-8" standalone="yes"?>
<Relationships xmlns="http://schemas.openxmlformats.org/package/2006/relationships"><Relationship Id="rId1" Type="http://schemas.openxmlformats.org/officeDocument/2006/relationships/customXmlProps" Target="itemProps1436.xml"/></Relationships>
</file>

<file path=customXml/_rels/item1437.xml.rels><?xml version="1.0" encoding="UTF-8" standalone="yes"?>
<Relationships xmlns="http://schemas.openxmlformats.org/package/2006/relationships"><Relationship Id="rId1" Type="http://schemas.openxmlformats.org/officeDocument/2006/relationships/customXmlProps" Target="itemProps1437.xml"/></Relationships>
</file>

<file path=customXml/_rels/item1438.xml.rels><?xml version="1.0" encoding="UTF-8" standalone="yes"?>
<Relationships xmlns="http://schemas.openxmlformats.org/package/2006/relationships"><Relationship Id="rId1" Type="http://schemas.openxmlformats.org/officeDocument/2006/relationships/customXmlProps" Target="itemProps1438.xml"/></Relationships>
</file>

<file path=customXml/_rels/item1439.xml.rels><?xml version="1.0" encoding="UTF-8" standalone="yes"?>
<Relationships xmlns="http://schemas.openxmlformats.org/package/2006/relationships"><Relationship Id="rId1" Type="http://schemas.openxmlformats.org/officeDocument/2006/relationships/customXmlProps" Target="itemProps1439.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40.xml.rels><?xml version="1.0" encoding="UTF-8" standalone="yes"?>
<Relationships xmlns="http://schemas.openxmlformats.org/package/2006/relationships"><Relationship Id="rId1" Type="http://schemas.openxmlformats.org/officeDocument/2006/relationships/customXmlProps" Target="itemProps1440.xml"/></Relationships>
</file>

<file path=customXml/_rels/item1441.xml.rels><?xml version="1.0" encoding="UTF-8" standalone="yes"?>
<Relationships xmlns="http://schemas.openxmlformats.org/package/2006/relationships"><Relationship Id="rId1" Type="http://schemas.openxmlformats.org/officeDocument/2006/relationships/customXmlProps" Target="itemProps1441.xml"/></Relationships>
</file>

<file path=customXml/_rels/item1442.xml.rels><?xml version="1.0" encoding="UTF-8" standalone="yes"?>
<Relationships xmlns="http://schemas.openxmlformats.org/package/2006/relationships"><Relationship Id="rId1" Type="http://schemas.openxmlformats.org/officeDocument/2006/relationships/customXmlProps" Target="itemProps1442.xml"/></Relationships>
</file>

<file path=customXml/_rels/item1443.xml.rels><?xml version="1.0" encoding="UTF-8" standalone="yes"?>
<Relationships xmlns="http://schemas.openxmlformats.org/package/2006/relationships"><Relationship Id="rId1" Type="http://schemas.openxmlformats.org/officeDocument/2006/relationships/customXmlProps" Target="itemProps1443.xml"/></Relationships>
</file>

<file path=customXml/_rels/item1444.xml.rels><?xml version="1.0" encoding="UTF-8" standalone="yes"?>
<Relationships xmlns="http://schemas.openxmlformats.org/package/2006/relationships"><Relationship Id="rId1" Type="http://schemas.openxmlformats.org/officeDocument/2006/relationships/customXmlProps" Target="itemProps1444.xml"/></Relationships>
</file>

<file path=customXml/_rels/item1445.xml.rels><?xml version="1.0" encoding="UTF-8" standalone="yes"?>
<Relationships xmlns="http://schemas.openxmlformats.org/package/2006/relationships"><Relationship Id="rId1" Type="http://schemas.openxmlformats.org/officeDocument/2006/relationships/customXmlProps" Target="itemProps1445.xml"/></Relationships>
</file>

<file path=customXml/_rels/item1446.xml.rels><?xml version="1.0" encoding="UTF-8" standalone="yes"?>
<Relationships xmlns="http://schemas.openxmlformats.org/package/2006/relationships"><Relationship Id="rId1" Type="http://schemas.openxmlformats.org/officeDocument/2006/relationships/customXmlProps" Target="itemProps1446.xml"/></Relationships>
</file>

<file path=customXml/_rels/item1447.xml.rels><?xml version="1.0" encoding="UTF-8" standalone="yes"?>
<Relationships xmlns="http://schemas.openxmlformats.org/package/2006/relationships"><Relationship Id="rId1" Type="http://schemas.openxmlformats.org/officeDocument/2006/relationships/customXmlProps" Target="itemProps1447.xml"/></Relationships>
</file>

<file path=customXml/_rels/item1448.xml.rels><?xml version="1.0" encoding="UTF-8" standalone="yes"?>
<Relationships xmlns="http://schemas.openxmlformats.org/package/2006/relationships"><Relationship Id="rId1" Type="http://schemas.openxmlformats.org/officeDocument/2006/relationships/customXmlProps" Target="itemProps1448.xml"/></Relationships>
</file>

<file path=customXml/_rels/item1449.xml.rels><?xml version="1.0" encoding="UTF-8" standalone="yes"?>
<Relationships xmlns="http://schemas.openxmlformats.org/package/2006/relationships"><Relationship Id="rId1" Type="http://schemas.openxmlformats.org/officeDocument/2006/relationships/customXmlProps" Target="itemProps1449.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50.xml.rels><?xml version="1.0" encoding="UTF-8" standalone="yes"?>
<Relationships xmlns="http://schemas.openxmlformats.org/package/2006/relationships"><Relationship Id="rId1" Type="http://schemas.openxmlformats.org/officeDocument/2006/relationships/customXmlProps" Target="itemProps1450.xml"/></Relationships>
</file>

<file path=customXml/_rels/item1451.xml.rels><?xml version="1.0" encoding="UTF-8" standalone="yes"?>
<Relationships xmlns="http://schemas.openxmlformats.org/package/2006/relationships"><Relationship Id="rId1" Type="http://schemas.openxmlformats.org/officeDocument/2006/relationships/customXmlProps" Target="itemProps1451.xml"/></Relationships>
</file>

<file path=customXml/_rels/item1452.xml.rels><?xml version="1.0" encoding="UTF-8" standalone="yes"?>
<Relationships xmlns="http://schemas.openxmlformats.org/package/2006/relationships"><Relationship Id="rId1" Type="http://schemas.openxmlformats.org/officeDocument/2006/relationships/customXmlProps" Target="itemProps1452.xml"/></Relationships>
</file>

<file path=customXml/_rels/item1453.xml.rels><?xml version="1.0" encoding="UTF-8" standalone="yes"?>
<Relationships xmlns="http://schemas.openxmlformats.org/package/2006/relationships"><Relationship Id="rId1" Type="http://schemas.openxmlformats.org/officeDocument/2006/relationships/customXmlProps" Target="itemProps1453.xml"/></Relationships>
</file>

<file path=customXml/_rels/item1454.xml.rels><?xml version="1.0" encoding="UTF-8" standalone="yes"?>
<Relationships xmlns="http://schemas.openxmlformats.org/package/2006/relationships"><Relationship Id="rId1" Type="http://schemas.openxmlformats.org/officeDocument/2006/relationships/customXmlProps" Target="itemProps1454.xml"/></Relationships>
</file>

<file path=customXml/_rels/item1455.xml.rels><?xml version="1.0" encoding="UTF-8" standalone="yes"?>
<Relationships xmlns="http://schemas.openxmlformats.org/package/2006/relationships"><Relationship Id="rId1" Type="http://schemas.openxmlformats.org/officeDocument/2006/relationships/customXmlProps" Target="itemProps1455.xml"/></Relationships>
</file>

<file path=customXml/_rels/item1456.xml.rels><?xml version="1.0" encoding="UTF-8" standalone="yes"?>
<Relationships xmlns="http://schemas.openxmlformats.org/package/2006/relationships"><Relationship Id="rId1" Type="http://schemas.openxmlformats.org/officeDocument/2006/relationships/customXmlProps" Target="itemProps1456.xml"/></Relationships>
</file>

<file path=customXml/_rels/item1457.xml.rels><?xml version="1.0" encoding="UTF-8" standalone="yes"?>
<Relationships xmlns="http://schemas.openxmlformats.org/package/2006/relationships"><Relationship Id="rId1" Type="http://schemas.openxmlformats.org/officeDocument/2006/relationships/customXmlProps" Target="itemProps1457.xml"/></Relationships>
</file>

<file path=customXml/_rels/item1458.xml.rels><?xml version="1.0" encoding="UTF-8" standalone="yes"?>
<Relationships xmlns="http://schemas.openxmlformats.org/package/2006/relationships"><Relationship Id="rId1" Type="http://schemas.openxmlformats.org/officeDocument/2006/relationships/customXmlProps" Target="itemProps1458.xml"/></Relationships>
</file>

<file path=customXml/_rels/item1459.xml.rels><?xml version="1.0" encoding="UTF-8" standalone="yes"?>
<Relationships xmlns="http://schemas.openxmlformats.org/package/2006/relationships"><Relationship Id="rId1" Type="http://schemas.openxmlformats.org/officeDocument/2006/relationships/customXmlProps" Target="itemProps1459.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60.xml.rels><?xml version="1.0" encoding="UTF-8" standalone="yes"?>
<Relationships xmlns="http://schemas.openxmlformats.org/package/2006/relationships"><Relationship Id="rId1" Type="http://schemas.openxmlformats.org/officeDocument/2006/relationships/customXmlProps" Target="itemProps1460.xml"/></Relationships>
</file>

<file path=customXml/_rels/item1461.xml.rels><?xml version="1.0" encoding="UTF-8" standalone="yes"?>
<Relationships xmlns="http://schemas.openxmlformats.org/package/2006/relationships"><Relationship Id="rId1" Type="http://schemas.openxmlformats.org/officeDocument/2006/relationships/customXmlProps" Target="itemProps1461.xml"/></Relationships>
</file>

<file path=customXml/_rels/item1462.xml.rels><?xml version="1.0" encoding="UTF-8" standalone="yes"?>
<Relationships xmlns="http://schemas.openxmlformats.org/package/2006/relationships"><Relationship Id="rId1" Type="http://schemas.openxmlformats.org/officeDocument/2006/relationships/customXmlProps" Target="itemProps1462.xml"/></Relationships>
</file>

<file path=customXml/_rels/item1463.xml.rels><?xml version="1.0" encoding="UTF-8" standalone="yes"?>
<Relationships xmlns="http://schemas.openxmlformats.org/package/2006/relationships"><Relationship Id="rId1" Type="http://schemas.openxmlformats.org/officeDocument/2006/relationships/customXmlProps" Target="itemProps1463.xml"/></Relationships>
</file>

<file path=customXml/_rels/item1464.xml.rels><?xml version="1.0" encoding="UTF-8" standalone="yes"?>
<Relationships xmlns="http://schemas.openxmlformats.org/package/2006/relationships"><Relationship Id="rId1" Type="http://schemas.openxmlformats.org/officeDocument/2006/relationships/customXmlProps" Target="itemProps1464.xml"/></Relationships>
</file>

<file path=customXml/_rels/item1465.xml.rels><?xml version="1.0" encoding="UTF-8" standalone="yes"?>
<Relationships xmlns="http://schemas.openxmlformats.org/package/2006/relationships"><Relationship Id="rId1" Type="http://schemas.openxmlformats.org/officeDocument/2006/relationships/customXmlProps" Target="itemProps1465.xml"/></Relationships>
</file>

<file path=customXml/_rels/item1466.xml.rels><?xml version="1.0" encoding="UTF-8" standalone="yes"?>
<Relationships xmlns="http://schemas.openxmlformats.org/package/2006/relationships"><Relationship Id="rId1" Type="http://schemas.openxmlformats.org/officeDocument/2006/relationships/customXmlProps" Target="itemProps1466.xml"/></Relationships>
</file>

<file path=customXml/_rels/item1467.xml.rels><?xml version="1.0" encoding="UTF-8" standalone="yes"?>
<Relationships xmlns="http://schemas.openxmlformats.org/package/2006/relationships"><Relationship Id="rId1" Type="http://schemas.openxmlformats.org/officeDocument/2006/relationships/customXmlProps" Target="itemProps1467.xml"/></Relationships>
</file>

<file path=customXml/_rels/item1468.xml.rels><?xml version="1.0" encoding="UTF-8" standalone="yes"?>
<Relationships xmlns="http://schemas.openxmlformats.org/package/2006/relationships"><Relationship Id="rId1" Type="http://schemas.openxmlformats.org/officeDocument/2006/relationships/customXmlProps" Target="itemProps1468.xml"/></Relationships>
</file>

<file path=customXml/_rels/item1469.xml.rels><?xml version="1.0" encoding="UTF-8" standalone="yes"?>
<Relationships xmlns="http://schemas.openxmlformats.org/package/2006/relationships"><Relationship Id="rId1" Type="http://schemas.openxmlformats.org/officeDocument/2006/relationships/customXmlProps" Target="itemProps1469.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70.xml.rels><?xml version="1.0" encoding="UTF-8" standalone="yes"?>
<Relationships xmlns="http://schemas.openxmlformats.org/package/2006/relationships"><Relationship Id="rId1" Type="http://schemas.openxmlformats.org/officeDocument/2006/relationships/customXmlProps" Target="itemProps1470.xml"/></Relationships>
</file>

<file path=customXml/_rels/item1471.xml.rels><?xml version="1.0" encoding="UTF-8" standalone="yes"?>
<Relationships xmlns="http://schemas.openxmlformats.org/package/2006/relationships"><Relationship Id="rId1" Type="http://schemas.openxmlformats.org/officeDocument/2006/relationships/customXmlProps" Target="itemProps1471.xml"/></Relationships>
</file>

<file path=customXml/_rels/item1472.xml.rels><?xml version="1.0" encoding="UTF-8" standalone="yes"?>
<Relationships xmlns="http://schemas.openxmlformats.org/package/2006/relationships"><Relationship Id="rId1" Type="http://schemas.openxmlformats.org/officeDocument/2006/relationships/customXmlProps" Target="itemProps1472.xml"/></Relationships>
</file>

<file path=customXml/_rels/item1473.xml.rels><?xml version="1.0" encoding="UTF-8" standalone="yes"?>
<Relationships xmlns="http://schemas.openxmlformats.org/package/2006/relationships"><Relationship Id="rId1" Type="http://schemas.openxmlformats.org/officeDocument/2006/relationships/customXmlProps" Target="itemProps1473.xml"/></Relationships>
</file>

<file path=customXml/_rels/item1474.xml.rels><?xml version="1.0" encoding="UTF-8" standalone="yes"?>
<Relationships xmlns="http://schemas.openxmlformats.org/package/2006/relationships"><Relationship Id="rId1" Type="http://schemas.openxmlformats.org/officeDocument/2006/relationships/customXmlProps" Target="itemProps1474.xml"/></Relationships>
</file>

<file path=customXml/_rels/item1475.xml.rels><?xml version="1.0" encoding="UTF-8" standalone="yes"?>
<Relationships xmlns="http://schemas.openxmlformats.org/package/2006/relationships"><Relationship Id="rId1" Type="http://schemas.openxmlformats.org/officeDocument/2006/relationships/customXmlProps" Target="itemProps1475.xml"/></Relationships>
</file>

<file path=customXml/_rels/item1476.xml.rels><?xml version="1.0" encoding="UTF-8" standalone="yes"?>
<Relationships xmlns="http://schemas.openxmlformats.org/package/2006/relationships"><Relationship Id="rId1" Type="http://schemas.openxmlformats.org/officeDocument/2006/relationships/customXmlProps" Target="itemProps1476.xml"/></Relationships>
</file>

<file path=customXml/_rels/item1477.xml.rels><?xml version="1.0" encoding="UTF-8" standalone="yes"?>
<Relationships xmlns="http://schemas.openxmlformats.org/package/2006/relationships"><Relationship Id="rId1" Type="http://schemas.openxmlformats.org/officeDocument/2006/relationships/customXmlProps" Target="itemProps1477.xml"/></Relationships>
</file>

<file path=customXml/_rels/item1478.xml.rels><?xml version="1.0" encoding="UTF-8" standalone="yes"?>
<Relationships xmlns="http://schemas.openxmlformats.org/package/2006/relationships"><Relationship Id="rId1" Type="http://schemas.openxmlformats.org/officeDocument/2006/relationships/customXmlProps" Target="itemProps1478.xml"/></Relationships>
</file>

<file path=customXml/_rels/item1479.xml.rels><?xml version="1.0" encoding="UTF-8" standalone="yes"?>
<Relationships xmlns="http://schemas.openxmlformats.org/package/2006/relationships"><Relationship Id="rId1" Type="http://schemas.openxmlformats.org/officeDocument/2006/relationships/customXmlProps" Target="itemProps1479.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80.xml.rels><?xml version="1.0" encoding="UTF-8" standalone="yes"?>
<Relationships xmlns="http://schemas.openxmlformats.org/package/2006/relationships"><Relationship Id="rId1" Type="http://schemas.openxmlformats.org/officeDocument/2006/relationships/customXmlProps" Target="itemProps1480.xml"/></Relationships>
</file>

<file path=customXml/_rels/item1481.xml.rels><?xml version="1.0" encoding="UTF-8" standalone="yes"?>
<Relationships xmlns="http://schemas.openxmlformats.org/package/2006/relationships"><Relationship Id="rId1" Type="http://schemas.openxmlformats.org/officeDocument/2006/relationships/customXmlProps" Target="itemProps1481.xml"/></Relationships>
</file>

<file path=customXml/_rels/item1482.xml.rels><?xml version="1.0" encoding="UTF-8" standalone="yes"?>
<Relationships xmlns="http://schemas.openxmlformats.org/package/2006/relationships"><Relationship Id="rId1" Type="http://schemas.openxmlformats.org/officeDocument/2006/relationships/customXmlProps" Target="itemProps1482.xml"/></Relationships>
</file>

<file path=customXml/_rels/item1483.xml.rels><?xml version="1.0" encoding="UTF-8" standalone="yes"?>
<Relationships xmlns="http://schemas.openxmlformats.org/package/2006/relationships"><Relationship Id="rId1" Type="http://schemas.openxmlformats.org/officeDocument/2006/relationships/customXmlProps" Target="itemProps1483.xml"/></Relationships>
</file>

<file path=customXml/_rels/item1484.xml.rels><?xml version="1.0" encoding="UTF-8" standalone="yes"?>
<Relationships xmlns="http://schemas.openxmlformats.org/package/2006/relationships"><Relationship Id="rId1" Type="http://schemas.openxmlformats.org/officeDocument/2006/relationships/customXmlProps" Target="itemProps1484.xml"/></Relationships>
</file>

<file path=customXml/_rels/item1485.xml.rels><?xml version="1.0" encoding="UTF-8" standalone="yes"?>
<Relationships xmlns="http://schemas.openxmlformats.org/package/2006/relationships"><Relationship Id="rId1" Type="http://schemas.openxmlformats.org/officeDocument/2006/relationships/customXmlProps" Target="itemProps1485.xml"/></Relationships>
</file>

<file path=customXml/_rels/item1486.xml.rels><?xml version="1.0" encoding="UTF-8" standalone="yes"?>
<Relationships xmlns="http://schemas.openxmlformats.org/package/2006/relationships"><Relationship Id="rId1" Type="http://schemas.openxmlformats.org/officeDocument/2006/relationships/customXmlProps" Target="itemProps1486.xml"/></Relationships>
</file>

<file path=customXml/_rels/item1487.xml.rels><?xml version="1.0" encoding="UTF-8" standalone="yes"?>
<Relationships xmlns="http://schemas.openxmlformats.org/package/2006/relationships"><Relationship Id="rId1" Type="http://schemas.openxmlformats.org/officeDocument/2006/relationships/customXmlProps" Target="itemProps1487.xml"/></Relationships>
</file>

<file path=customXml/_rels/item1488.xml.rels><?xml version="1.0" encoding="UTF-8" standalone="yes"?>
<Relationships xmlns="http://schemas.openxmlformats.org/package/2006/relationships"><Relationship Id="rId1" Type="http://schemas.openxmlformats.org/officeDocument/2006/relationships/customXmlProps" Target="itemProps1488.xml"/></Relationships>
</file>

<file path=customXml/_rels/item1489.xml.rels><?xml version="1.0" encoding="UTF-8" standalone="yes"?>
<Relationships xmlns="http://schemas.openxmlformats.org/package/2006/relationships"><Relationship Id="rId1" Type="http://schemas.openxmlformats.org/officeDocument/2006/relationships/customXmlProps" Target="itemProps1489.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490.xml.rels><?xml version="1.0" encoding="UTF-8" standalone="yes"?>
<Relationships xmlns="http://schemas.openxmlformats.org/package/2006/relationships"><Relationship Id="rId1" Type="http://schemas.openxmlformats.org/officeDocument/2006/relationships/customXmlProps" Target="itemProps1490.xml"/></Relationships>
</file>

<file path=customXml/_rels/item1491.xml.rels><?xml version="1.0" encoding="UTF-8" standalone="yes"?>
<Relationships xmlns="http://schemas.openxmlformats.org/package/2006/relationships"><Relationship Id="rId1" Type="http://schemas.openxmlformats.org/officeDocument/2006/relationships/customXmlProps" Target="itemProps1491.xml"/></Relationships>
</file>

<file path=customXml/_rels/item1492.xml.rels><?xml version="1.0" encoding="UTF-8" standalone="yes"?>
<Relationships xmlns="http://schemas.openxmlformats.org/package/2006/relationships"><Relationship Id="rId1" Type="http://schemas.openxmlformats.org/officeDocument/2006/relationships/customXmlProps" Target="itemProps1492.xml"/></Relationships>
</file>

<file path=customXml/_rels/item1493.xml.rels><?xml version="1.0" encoding="UTF-8" standalone="yes"?>
<Relationships xmlns="http://schemas.openxmlformats.org/package/2006/relationships"><Relationship Id="rId1" Type="http://schemas.openxmlformats.org/officeDocument/2006/relationships/customXmlProps" Target="itemProps1493.xml"/></Relationships>
</file>

<file path=customXml/_rels/item1494.xml.rels><?xml version="1.0" encoding="UTF-8" standalone="yes"?>
<Relationships xmlns="http://schemas.openxmlformats.org/package/2006/relationships"><Relationship Id="rId1" Type="http://schemas.openxmlformats.org/officeDocument/2006/relationships/customXmlProps" Target="itemProps1494.xml"/></Relationships>
</file>

<file path=customXml/_rels/item1495.xml.rels><?xml version="1.0" encoding="UTF-8" standalone="yes"?>
<Relationships xmlns="http://schemas.openxmlformats.org/package/2006/relationships"><Relationship Id="rId1" Type="http://schemas.openxmlformats.org/officeDocument/2006/relationships/customXmlProps" Target="itemProps1495.xml"/></Relationships>
</file>

<file path=customXml/_rels/item1496.xml.rels><?xml version="1.0" encoding="UTF-8" standalone="yes"?>
<Relationships xmlns="http://schemas.openxmlformats.org/package/2006/relationships"><Relationship Id="rId1" Type="http://schemas.openxmlformats.org/officeDocument/2006/relationships/customXmlProps" Target="itemProps1496.xml"/></Relationships>
</file>

<file path=customXml/_rels/item1497.xml.rels><?xml version="1.0" encoding="UTF-8" standalone="yes"?>
<Relationships xmlns="http://schemas.openxmlformats.org/package/2006/relationships"><Relationship Id="rId1" Type="http://schemas.openxmlformats.org/officeDocument/2006/relationships/customXmlProps" Target="itemProps1497.xml"/></Relationships>
</file>

<file path=customXml/_rels/item1498.xml.rels><?xml version="1.0" encoding="UTF-8" standalone="yes"?>
<Relationships xmlns="http://schemas.openxmlformats.org/package/2006/relationships"><Relationship Id="rId1" Type="http://schemas.openxmlformats.org/officeDocument/2006/relationships/customXmlProps" Target="itemProps1498.xml"/></Relationships>
</file>

<file path=customXml/_rels/item1499.xml.rels><?xml version="1.0" encoding="UTF-8" standalone="yes"?>
<Relationships xmlns="http://schemas.openxmlformats.org/package/2006/relationships"><Relationship Id="rId1" Type="http://schemas.openxmlformats.org/officeDocument/2006/relationships/customXmlProps" Target="itemProps149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00.xml.rels><?xml version="1.0" encoding="UTF-8" standalone="yes"?>
<Relationships xmlns="http://schemas.openxmlformats.org/package/2006/relationships"><Relationship Id="rId1" Type="http://schemas.openxmlformats.org/officeDocument/2006/relationships/customXmlProps" Target="itemProps1500.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System.Storyboarding.Common.Text" Revision="1" Stencil="System.Storyboarding.Common" StencilVersion="0.1"/>
</Control>
</file>

<file path=customXml/item10.xml><?xml version="1.0" encoding="utf-8"?>
<Control xmlns="http://schemas.microsoft.com/VisualStudio/2011/storyboarding/control">
  <Id Name="System.Storyboarding.Common.Text" Revision="1" Stencil="System.Storyboarding.Common" StencilVersion="0.1"/>
</Control>
</file>

<file path=customXml/item100.xml><?xml version="1.0" encoding="utf-8"?>
<Control xmlns="http://schemas.microsoft.com/VisualStudio/2011/storyboarding/control">
  <Id Name="System.Storyboarding.Common.Text" Revision="1" Stencil="System.Storyboarding.Common" StencilVersion="0.1"/>
</Control>
</file>

<file path=customXml/item1000.xml><?xml version="1.0" encoding="utf-8"?>
<Control xmlns="http://schemas.microsoft.com/VisualStudio/2011/storyboarding/control">
  <Id Name="68a6efa7-0759-454d-829d-0dcf3dd35ea4" Revision="1" Stencil="System.MyShapes" StencilVersion="1.0"/>
</Control>
</file>

<file path=customXml/item1001.xml><?xml version="1.0" encoding="utf-8"?>
<Control xmlns="http://schemas.microsoft.com/VisualStudio/2011/storyboarding/control">
  <Id Name="2d0ec6f4-3d74-4898-a25c-e2cd29156f33" Revision="1" Stencil="System.MyShapes" StencilVersion="1.0"/>
</Control>
</file>

<file path=customXml/item1002.xml><?xml version="1.0" encoding="utf-8"?>
<Control xmlns="http://schemas.microsoft.com/VisualStudio/2011/storyboarding/control">
  <Id Name="System.Storyboarding.Common.Text" Revision="1" Stencil="System.Storyboarding.Common" StencilVersion="0.1"/>
</Control>
</file>

<file path=customXml/item1003.xml><?xml version="1.0" encoding="utf-8"?>
<Control xmlns="http://schemas.microsoft.com/VisualStudio/2011/storyboarding/control">
  <Id Name="System.Storyboarding.Common.Text" Revision="1" Stencil="System.Storyboarding.Common" StencilVersion="0.1"/>
</Control>
</file>

<file path=customXml/item1004.xml><?xml version="1.0" encoding="utf-8"?>
<Control xmlns="http://schemas.microsoft.com/VisualStudio/2011/storyboarding/control">
  <Id Name="System.Storyboarding.Common.Text" Revision="1" Stencil="System.Storyboarding.Common" StencilVersion="0.1"/>
</Control>
</file>

<file path=customXml/item1005.xml><?xml version="1.0" encoding="utf-8"?>
<Control xmlns="http://schemas.microsoft.com/VisualStudio/2011/storyboarding/control">
  <Id Name="System.Storyboarding.Common.Text" Revision="1" Stencil="System.Storyboarding.Common" StencilVersion="0.1"/>
</Control>
</file>

<file path=customXml/item1006.xml><?xml version="1.0" encoding="utf-8"?>
<Control xmlns="http://schemas.microsoft.com/VisualStudio/2011/storyboarding/control">
  <Id Name="System.Storyboarding.Common.Text" Revision="1" Stencil="System.Storyboarding.Common" StencilVersion="0.1"/>
</Control>
</file>

<file path=customXml/item1007.xml><?xml version="1.0" encoding="utf-8"?>
<Control xmlns="http://schemas.microsoft.com/VisualStudio/2011/storyboarding/control">
  <Id Name="2d0ec6f4-3d74-4898-a25c-e2cd29156f33" Revision="1" Stencil="System.MyShapes" StencilVersion="1.0"/>
</Control>
</file>

<file path=customXml/item1008.xml><?xml version="1.0" encoding="utf-8"?>
<Control xmlns="http://schemas.microsoft.com/VisualStudio/2011/storyboarding/control">
  <Id Name="System.Storyboarding.Common.Text" Revision="1" Stencil="System.Storyboarding.Common" StencilVersion="0.1"/>
</Control>
</file>

<file path=customXml/item1009.xml><?xml version="1.0" encoding="utf-8"?>
<Control xmlns="http://schemas.microsoft.com/VisualStudio/2011/storyboarding/control">
  <Id Name="System.Storyboarding.Common.Text" Revision="1" Stencil="System.Storyboarding.Common" StencilVersion="0.1"/>
</Control>
</file>

<file path=customXml/item101.xml><?xml version="1.0" encoding="utf-8"?>
<Control xmlns="http://schemas.microsoft.com/VisualStudio/2011/storyboarding/control">
  <Id Name="2d0ec6f4-3d74-4898-a25c-e2cd29156f33" Revision="1" Stencil="System.MyShapes" StencilVersion="1.0"/>
</Control>
</file>

<file path=customXml/item1010.xml><?xml version="1.0" encoding="utf-8"?>
<Control xmlns="http://schemas.microsoft.com/VisualStudio/2011/storyboarding/control">
  <Id Name="System.Storyboarding.Common.Text" Revision="1" Stencil="System.Storyboarding.Common" StencilVersion="0.1"/>
</Control>
</file>

<file path=customXml/item1011.xml><?xml version="1.0" encoding="utf-8"?>
<Control xmlns="http://schemas.microsoft.com/VisualStudio/2011/storyboarding/control">
  <Id Name="System.Storyboarding.Common.Text" Revision="1" Stencil="System.Storyboarding.Common" StencilVersion="0.1"/>
</Control>
</file>

<file path=customXml/item1012.xml><?xml version="1.0" encoding="utf-8"?>
<Control xmlns="http://schemas.microsoft.com/VisualStudio/2011/storyboarding/control">
  <Id Name="0eb6adba-f44f-478a-accc-2bc808ff9e71" Revision="1" Stencil="System.MyShapes" StencilVersion="1.0"/>
</Control>
</file>

<file path=customXml/item1013.xml><?xml version="1.0" encoding="utf-8"?>
<Control xmlns="http://schemas.microsoft.com/VisualStudio/2011/storyboarding/control">
  <Id Name="126ea32c-c6f2-4e50-82f4-2b9687deaa14" Revision="1" Stencil="System.MyShapes" StencilVersion="1.0"/>
</Control>
</file>

<file path=customXml/item1014.xml><?xml version="1.0" encoding="utf-8"?>
<Control xmlns="http://schemas.microsoft.com/VisualStudio/2011/storyboarding/control">
  <Id Name="System.Storyboarding.Common.Text" Revision="1" Stencil="System.Storyboarding.Common" StencilVersion="0.1"/>
</Control>
</file>

<file path=customXml/item1015.xml><?xml version="1.0" encoding="utf-8"?>
<Control xmlns="http://schemas.microsoft.com/VisualStudio/2011/storyboarding/control">
  <Id Name="System.Storyboarding.Common.Text" Revision="1" Stencil="System.Storyboarding.Common" StencilVersion="0.1"/>
</Control>
</file>

<file path=customXml/item1016.xml><?xml version="1.0" encoding="utf-8"?>
<Control xmlns="http://schemas.microsoft.com/VisualStudio/2011/storyboarding/control">
  <Id Name="System.Storyboarding.Common.Text" Revision="1" Stencil="System.Storyboarding.Common" StencilVersion="0.1"/>
</Control>
</file>

<file path=customXml/item1017.xml><?xml version="1.0" encoding="utf-8"?>
<Control xmlns="http://schemas.microsoft.com/VisualStudio/2011/storyboarding/control">
  <Id Name="System.Storyboarding.Common.Text" Revision="1" Stencil="System.Storyboarding.Common" StencilVersion="0.1"/>
</Control>
</file>

<file path=customXml/item1018.xml><?xml version="1.0" encoding="utf-8"?>
<Control xmlns="http://schemas.microsoft.com/VisualStudio/2011/storyboarding/control">
  <Id Name="d5e82da4-47fc-4565-9e00-c6e9eb545c72" Revision="1" Stencil="System.MyShapes" StencilVersion="1.0"/>
</Control>
</file>

<file path=customXml/item1019.xml><?xml version="1.0" encoding="utf-8"?>
<Control xmlns="http://schemas.microsoft.com/VisualStudio/2011/storyboarding/control">
  <Id Name="System.Storyboarding.Common.Text" Revision="1" Stencil="System.Storyboarding.Common" StencilVersion="0.1"/>
</Control>
</file>

<file path=customXml/item102.xml><?xml version="1.0" encoding="utf-8"?>
<Control xmlns="http://schemas.microsoft.com/VisualStudio/2011/storyboarding/control">
  <Id Name="System.Storyboarding.Common.Text" Revision="1" Stencil="System.Storyboarding.Common" StencilVersion="0.1"/>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System.Storyboarding.Common.Text" Revision="1" Stencil="System.Storyboarding.Common" StencilVersion="0.1"/>
</Control>
</file>

<file path=customXml/item1022.xml><?xml version="1.0" encoding="utf-8"?>
<Control xmlns="http://schemas.microsoft.com/VisualStudio/2011/storyboarding/control">
  <Id Name="System.Storyboarding.Common.Text" Revision="1" Stencil="System.Storyboarding.Common" StencilVersion="0.1"/>
</Control>
</file>

<file path=customXml/item1023.xml><?xml version="1.0" encoding="utf-8"?>
<Control xmlns="http://schemas.microsoft.com/VisualStudio/2011/storyboarding/control">
  <Id Name="System.Storyboarding.Common.Text" Revision="1" Stencil="System.Storyboarding.Common" StencilVersion="0.1"/>
</Control>
</file>

<file path=customXml/item1024.xml><?xml version="1.0" encoding="utf-8"?>
<Control xmlns="http://schemas.microsoft.com/VisualStudio/2011/storyboarding/control">
  <Id Name="5d1b3dce-16e1-4d33-a649-35b231ab4c99" Revision="1" Stencil="System.MyShapes" StencilVersion="1.0"/>
</Control>
</file>

<file path=customXml/item1025.xml><?xml version="1.0" encoding="utf-8"?>
<Control xmlns="http://schemas.microsoft.com/VisualStudio/2011/storyboarding/control">
  <Id Name="126ea32c-c6f2-4e50-82f4-2b9687deaa14" Revision="1" Stencil="System.MyShapes" StencilVersion="1.0"/>
</Control>
</file>

<file path=customXml/item1026.xml><?xml version="1.0" encoding="utf-8"?>
<Control xmlns="http://schemas.microsoft.com/VisualStudio/2011/storyboarding/control">
  <Id Name="System.Storyboarding.Common.Text" Revision="1" Stencil="System.Storyboarding.Common" StencilVersion="0.1"/>
</Control>
</file>

<file path=customXml/item1027.xml><?xml version="1.0" encoding="utf-8"?>
<Control xmlns="http://schemas.microsoft.com/VisualStudio/2011/storyboarding/control">
  <Id Name="2d0ec6f4-3d74-4898-a25c-e2cd29156f33" Revision="1" Stencil="System.MyShapes" StencilVersion="1.0"/>
</Control>
</file>

<file path=customXml/item1028.xml><?xml version="1.0" encoding="utf-8"?>
<Control xmlns="http://schemas.microsoft.com/VisualStudio/2011/storyboarding/control">
  <Id Name="System.Storyboarding.Common.Text" Revision="1" Stencil="System.Storyboarding.Common" StencilVersion="0.1"/>
</Control>
</file>

<file path=customXml/item1029.xml><?xml version="1.0" encoding="utf-8"?>
<Control xmlns="http://schemas.microsoft.com/VisualStudio/2011/storyboarding/control">
  <Id Name="System.Storyboarding.Common.Text" Revision="1" Stencil="System.Storyboarding.Common" StencilVersion="0.1"/>
</Control>
</file>

<file path=customXml/item103.xml><?xml version="1.0" encoding="utf-8"?>
<Control xmlns="http://schemas.microsoft.com/VisualStudio/2011/storyboarding/control">
  <Id Name="System.Storyboarding.Common.Text" Revision="1" Stencil="System.Storyboarding.Common" StencilVersion="0.1"/>
</Control>
</file>

<file path=customXml/item1030.xml><?xml version="1.0" encoding="utf-8"?>
<Control xmlns="http://schemas.microsoft.com/VisualStudio/2011/storyboarding/control">
  <Id Name="System.Storyboarding.Common.Text" Revision="1" Stencil="System.Storyboarding.Common" StencilVersion="0.1"/>
</Control>
</file>

<file path=customXml/item1031.xml><?xml version="1.0" encoding="utf-8"?>
<Control xmlns="http://schemas.microsoft.com/VisualStudio/2011/storyboarding/control">
  <Id Name="System.Storyboarding.Common.Text" Revision="1" Stencil="System.Storyboarding.Common" StencilVersion="0.1"/>
</Control>
</file>

<file path=customXml/item1032.xml><?xml version="1.0" encoding="utf-8"?>
<Control xmlns="http://schemas.microsoft.com/VisualStudio/2011/storyboarding/control">
  <Id Name="System.Storyboarding.Common.Text" Revision="1" Stencil="System.Storyboarding.Common" StencilVersion="0.1"/>
</Control>
</file>

<file path=customXml/item1033.xml><?xml version="1.0" encoding="utf-8"?>
<Control xmlns="http://schemas.microsoft.com/VisualStudio/2011/storyboarding/control">
  <Id Name="System.Storyboarding.Common.Text" Revision="1" Stencil="System.Storyboarding.Common" StencilVersion="0.1"/>
</Control>
</file>

<file path=customXml/item1034.xml><?xml version="1.0" encoding="utf-8"?>
<Control xmlns="http://schemas.microsoft.com/VisualStudio/2011/storyboarding/control">
  <Id Name="System.Storyboarding.Common.Text" Revision="1" Stencil="System.Storyboarding.Common" StencilVersion="0.1"/>
</Control>
</file>

<file path=customXml/item1035.xml><?xml version="1.0" encoding="utf-8"?>
<Control xmlns="http://schemas.microsoft.com/VisualStudio/2011/storyboarding/control">
  <Id Name="System.Storyboarding.Common.Text" Revision="1" Stencil="System.Storyboarding.Common" StencilVersion="0.1"/>
</Control>
</file>

<file path=customXml/item1036.xml><?xml version="1.0" encoding="utf-8"?>
<Control xmlns="http://schemas.microsoft.com/VisualStudio/2011/storyboarding/control">
  <Id Name="System.Storyboarding.Common.Text" Revision="1" Stencil="System.Storyboarding.Common" StencilVersion="0.1"/>
</Control>
</file>

<file path=customXml/item1037.xml><?xml version="1.0" encoding="utf-8"?>
<Control xmlns="http://schemas.microsoft.com/VisualStudio/2011/storyboarding/control">
  <Id Name="System.Storyboarding.Common.Text" Revision="1" Stencil="System.Storyboarding.Common" StencilVersion="0.1"/>
</Control>
</file>

<file path=customXml/item1038.xml><?xml version="1.0" encoding="utf-8"?>
<Control xmlns="http://schemas.microsoft.com/VisualStudio/2011/storyboarding/control">
  <Id Name="68a6efa7-0759-454d-829d-0dcf3dd35ea4" Revision="1" Stencil="System.MyShapes" StencilVersion="1.0"/>
</Control>
</file>

<file path=customXml/item1039.xml><?xml version="1.0" encoding="utf-8"?>
<Control xmlns="http://schemas.microsoft.com/VisualStudio/2011/storyboarding/control">
  <Id Name="System.Storyboarding.Common.Text" Revision="1" Stencil="System.Storyboarding.Common" StencilVersion="0.1"/>
</Control>
</file>

<file path=customXml/item104.xml><?xml version="1.0" encoding="utf-8"?>
<Control xmlns="http://schemas.microsoft.com/VisualStudio/2011/storyboarding/control">
  <Id Name="System.Storyboarding.Common.Text" Revision="1" Stencil="System.Storyboarding.Common" StencilVersion="0.1"/>
</Control>
</file>

<file path=customXml/item1040.xml><?xml version="1.0" encoding="utf-8"?>
<Control xmlns="http://schemas.microsoft.com/VisualStudio/2011/storyboarding/control">
  <Id Name="System.Storyboarding.Common.Text" Revision="1" Stencil="System.Storyboarding.Common" StencilVersion="0.1"/>
</Control>
</file>

<file path=customXml/item1041.xml><?xml version="1.0" encoding="utf-8"?>
<Control xmlns="http://schemas.microsoft.com/VisualStudio/2011/storyboarding/control">
  <Id Name="System.Storyboarding.Common.Text" Revision="1" Stencil="System.Storyboarding.Common" StencilVersion="0.1"/>
</Control>
</file>

<file path=customXml/item1042.xml><?xml version="1.0" encoding="utf-8"?>
<Control xmlns="http://schemas.microsoft.com/VisualStudio/2011/storyboarding/control">
  <Id Name="System.Storyboarding.Common.Text" Revision="1" Stencil="System.Storyboarding.Common" StencilVersion="0.1"/>
</Control>
</file>

<file path=customXml/item1043.xml><?xml version="1.0" encoding="utf-8"?>
<Control xmlns="http://schemas.microsoft.com/VisualStudio/2011/storyboarding/control">
  <Id Name="126ea32c-c6f2-4e50-82f4-2b9687deaa14" Revision="1" Stencil="System.MyShapes" StencilVersion="1.0"/>
</Control>
</file>

<file path=customXml/item1044.xml><?xml version="1.0" encoding="utf-8"?>
<Control xmlns="http://schemas.microsoft.com/VisualStudio/2011/storyboarding/control">
  <Id Name="System.Storyboarding.Backgrounds.WebBrowser" Revision="1" Stencil="System.Storyboarding.Backgrounds" StencilVersion="0.1"/>
</Control>
</file>

<file path=customXml/item1045.xml><?xml version="1.0" encoding="utf-8"?>
<Control xmlns="http://schemas.microsoft.com/VisualStudio/2011/storyboarding/control">
  <Id Name="System.Storyboarding.Common.Text" Revision="1" Stencil="System.Storyboarding.Common" StencilVersion="0.1"/>
</Control>
</file>

<file path=customXml/item1046.xml><?xml version="1.0" encoding="utf-8"?>
<Control xmlns="http://schemas.microsoft.com/VisualStudio/2011/storyboarding/control">
  <Id Name="System.Storyboarding.Common.Text" Revision="1" Stencil="System.Storyboarding.Common" StencilVersion="0.1"/>
</Control>
</file>

<file path=customXml/item1047.xml><?xml version="1.0" encoding="utf-8"?>
<Control xmlns="http://schemas.microsoft.com/VisualStudio/2011/storyboarding/control">
  <Id Name="System.Storyboarding.Common.Text" Revision="1" Stencil="System.Storyboarding.Common" StencilVersion="0.1"/>
</Control>
</file>

<file path=customXml/item1048.xml><?xml version="1.0" encoding="utf-8"?>
<Control xmlns="http://schemas.microsoft.com/VisualStudio/2011/storyboarding/control">
  <Id Name="System.Storyboarding.Common.Text" Revision="1" Stencil="System.Storyboarding.Common" StencilVersion="0.1"/>
</Control>
</file>

<file path=customXml/item1049.xml><?xml version="1.0" encoding="utf-8"?>
<Control xmlns="http://schemas.microsoft.com/VisualStudio/2011/storyboarding/control">
  <Id Name="2d0ec6f4-3d74-4898-a25c-e2cd29156f33" Revision="1" Stencil="System.MyShapes" StencilVersion="1.0"/>
</Control>
</file>

<file path=customXml/item105.xml><?xml version="1.0" encoding="utf-8"?>
<Control xmlns="http://schemas.microsoft.com/VisualStudio/2011/storyboarding/control">
  <Id Name="f942614c-ea29-48b0-a0bf-39a188daa13c" Revision="1" Stencil="System.MyShapes" StencilVersion="1.0"/>
</Control>
</file>

<file path=customXml/item1050.xml><?xml version="1.0" encoding="utf-8"?>
<Control xmlns="http://schemas.microsoft.com/VisualStudio/2011/storyboarding/control">
  <Id Name="5d1b3dce-16e1-4d33-a649-35b231ab4c99" Revision="1" Stencil="System.MyShapes" StencilVersion="1.0"/>
</Control>
</file>

<file path=customXml/item1051.xml><?xml version="1.0" encoding="utf-8"?>
<Control xmlns="http://schemas.microsoft.com/VisualStudio/2011/storyboarding/control">
  <Id Name="System.Storyboarding.Common.Text" Revision="1" Stencil="System.Storyboarding.Common" StencilVersion="0.1"/>
</Control>
</file>

<file path=customXml/item1052.xml><?xml version="1.0" encoding="utf-8"?>
<Control xmlns="http://schemas.microsoft.com/VisualStudio/2011/storyboarding/control">
  <Id Name="System.Storyboarding.Common.Text" Revision="1" Stencil="System.Storyboarding.Common" StencilVersion="0.1"/>
</Control>
</file>

<file path=customXml/item1053.xml><?xml version="1.0" encoding="utf-8"?>
<Control xmlns="http://schemas.microsoft.com/VisualStudio/2011/storyboarding/control">
  <Id Name="2d0ec6f4-3d74-4898-a25c-e2cd29156f33" Revision="1" Stencil="System.MyShapes" StencilVersion="1.0"/>
</Control>
</file>

<file path=customXml/item1054.xml><?xml version="1.0" encoding="utf-8"?>
<Control xmlns="http://schemas.microsoft.com/VisualStudio/2011/storyboarding/control">
  <Id Name="System.Storyboarding.Common.Text" Revision="1" Stencil="System.Storyboarding.Common" StencilVersion="0.1"/>
</Control>
</file>

<file path=customXml/item1055.xml><?xml version="1.0" encoding="utf-8"?>
<Control xmlns="http://schemas.microsoft.com/VisualStudio/2011/storyboarding/control">
  <Id Name="2d0ec6f4-3d74-4898-a25c-e2cd29156f33" Revision="1" Stencil="System.MyShapes" StencilVersion="1.0"/>
</Control>
</file>

<file path=customXml/item1056.xml><?xml version="1.0" encoding="utf-8"?>
<Control xmlns="http://schemas.microsoft.com/VisualStudio/2011/storyboarding/control">
  <Id Name="System.Storyboarding.Common.Text" Revision="1" Stencil="System.Storyboarding.Common" StencilVersion="0.1"/>
</Control>
</file>

<file path=customXml/item1057.xml><?xml version="1.0" encoding="utf-8"?>
<Control xmlns="http://schemas.microsoft.com/VisualStudio/2011/storyboarding/control">
  <Id Name="126ea32c-c6f2-4e50-82f4-2b9687deaa14" Revision="1" Stencil="System.MyShapes" StencilVersion="1.0"/>
</Control>
</file>

<file path=customXml/item1058.xml><?xml version="1.0" encoding="utf-8"?>
<Control xmlns="http://schemas.microsoft.com/VisualStudio/2011/storyboarding/control">
  <Id Name="System.Storyboarding.Common.Text" Revision="1" Stencil="System.Storyboarding.Common" StencilVersion="0.1"/>
</Control>
</file>

<file path=customXml/item1059.xml><?xml version="1.0" encoding="utf-8"?>
<Control xmlns="http://schemas.microsoft.com/VisualStudio/2011/storyboarding/control">
  <Id Name="System.Storyboarding.Common.Text" Revision="1" Stencil="System.Storyboarding.Common" StencilVersion="0.1"/>
</Control>
</file>

<file path=customXml/item106.xml><?xml version="1.0" encoding="utf-8"?>
<Control xmlns="http://schemas.microsoft.com/VisualStudio/2011/storyboarding/control">
  <Id Name="System.Storyboarding.Common.Text" Revision="1" Stencil="System.Storyboarding.Common" StencilVersion="0.1"/>
</Control>
</file>

<file path=customXml/item1060.xml><?xml version="1.0" encoding="utf-8"?>
<Control xmlns="http://schemas.microsoft.com/VisualStudio/2011/storyboarding/control">
  <Id Name="System.Storyboarding.Common.Text" Revision="1" Stencil="System.Storyboarding.Common" StencilVersion="0.1"/>
</Control>
</file>

<file path=customXml/item1061.xml><?xml version="1.0" encoding="utf-8"?>
<Control xmlns="http://schemas.microsoft.com/VisualStudio/2011/storyboarding/control">
  <Id Name="System.Storyboarding.Common.Text" Revision="1" Stencil="System.Storyboarding.Common" StencilVersion="0.1"/>
</Control>
</file>

<file path=customXml/item1062.xml><?xml version="1.0" encoding="utf-8"?>
<Control xmlns="http://schemas.microsoft.com/VisualStudio/2011/storyboarding/control">
  <Id Name="System.Storyboarding.Common.Text" Revision="1" Stencil="System.Storyboarding.Common" StencilVersion="0.1"/>
</Control>
</file>

<file path=customXml/item1063.xml><?xml version="1.0" encoding="utf-8"?>
<Control xmlns="http://schemas.microsoft.com/VisualStudio/2011/storyboarding/control">
  <Id Name="System.Storyboarding.Common.Text" Revision="1" Stencil="System.Storyboarding.Common" StencilVersion="0.1"/>
</Control>
</file>

<file path=customXml/item1064.xml><?xml version="1.0" encoding="utf-8"?>
<Control xmlns="http://schemas.microsoft.com/VisualStudio/2011/storyboarding/control">
  <Id Name="System.Storyboarding.Common.Text" Revision="1" Stencil="System.Storyboarding.Common" StencilVersion="0.1"/>
</Control>
</file>

<file path=customXml/item1065.xml><?xml version="1.0" encoding="utf-8"?>
<Control xmlns="http://schemas.microsoft.com/VisualStudio/2011/storyboarding/control">
  <Id Name="2d0ec6f4-3d74-4898-a25c-e2cd29156f33" Revision="1" Stencil="System.MyShapes" StencilVersion="1.0"/>
</Control>
</file>

<file path=customXml/item1066.xml><?xml version="1.0" encoding="utf-8"?>
<Control xmlns="http://schemas.microsoft.com/VisualStudio/2011/storyboarding/control">
  <Id Name="System.Storyboarding.Common.Text" Revision="1" Stencil="System.Storyboarding.Common" StencilVersion="0.1"/>
</Control>
</file>

<file path=customXml/item1067.xml><?xml version="1.0" encoding="utf-8"?>
<Control xmlns="http://schemas.microsoft.com/VisualStudio/2011/storyboarding/control">
  <Id Name="System.Storyboarding.Common.Text" Revision="1" Stencil="System.Storyboarding.Common" StencilVersion="0.1"/>
</Control>
</file>

<file path=customXml/item1068.xml><?xml version="1.0" encoding="utf-8"?>
<Control xmlns="http://schemas.microsoft.com/VisualStudio/2011/storyboarding/control">
  <Id Name="68a6efa7-0759-454d-829d-0dcf3dd35ea4" Revision="1" Stencil="System.MyShapes" StencilVersion="1.0"/>
</Control>
</file>

<file path=customXml/item1069.xml><?xml version="1.0" encoding="utf-8"?>
<Control xmlns="http://schemas.microsoft.com/VisualStudio/2011/storyboarding/control">
  <Id Name="68a6efa7-0759-454d-829d-0dcf3dd35ea4" Revision="1" Stencil="System.MyShapes" StencilVersion="1.0"/>
</Control>
</file>

<file path=customXml/item107.xml><?xml version="1.0" encoding="utf-8"?>
<Control xmlns="http://schemas.microsoft.com/VisualStudio/2011/storyboarding/control">
  <Id Name="68a6efa7-0759-454d-829d-0dcf3dd35ea4" Revision="1" Stencil="System.MyShapes" StencilVersion="1.0"/>
</Control>
</file>

<file path=customXml/item1070.xml><?xml version="1.0" encoding="utf-8"?>
<Control xmlns="http://schemas.microsoft.com/VisualStudio/2011/storyboarding/control">
  <Id Name="68a6efa7-0759-454d-829d-0dcf3dd35ea4" Revision="1" Stencil="System.MyShapes" StencilVersion="1.0"/>
</Control>
</file>

<file path=customXml/item1071.xml><?xml version="1.0" encoding="utf-8"?>
<Control xmlns="http://schemas.microsoft.com/VisualStudio/2011/storyboarding/control">
  <Id Name="System.Storyboarding.Common.Text" Revision="1" Stencil="System.Storyboarding.Common" StencilVersion="0.1"/>
</Control>
</file>

<file path=customXml/item1072.xml><?xml version="1.0" encoding="utf-8"?>
<Control xmlns="http://schemas.microsoft.com/VisualStudio/2011/storyboarding/control">
  <Id Name="System.Storyboarding.Common.Text" Revision="1" Stencil="System.Storyboarding.Common" StencilVersion="0.1"/>
</Control>
</file>

<file path=customXml/item1073.xml><?xml version="1.0" encoding="utf-8"?>
<Control xmlns="http://schemas.microsoft.com/VisualStudio/2011/storyboarding/control">
  <Id Name="5d1b3dce-16e1-4d33-a649-35b231ab4c99" Revision="1" Stencil="System.MyShapes" StencilVersion="1.0"/>
</Control>
</file>

<file path=customXml/item1074.xml><?xml version="1.0" encoding="utf-8"?>
<Control xmlns="http://schemas.microsoft.com/VisualStudio/2011/storyboarding/control">
  <Id Name="2d0ec6f4-3d74-4898-a25c-e2cd29156f33" Revision="1" Stencil="System.MyShapes" StencilVersion="1.0"/>
</Control>
</file>

<file path=customXml/item1075.xml><?xml version="1.0" encoding="utf-8"?>
<Control xmlns="http://schemas.microsoft.com/VisualStudio/2011/storyboarding/control">
  <Id Name="System.Storyboarding.Common.Text" Revision="1" Stencil="System.Storyboarding.Common" StencilVersion="0.1"/>
</Control>
</file>

<file path=customXml/item1076.xml><?xml version="1.0" encoding="utf-8"?>
<Control xmlns="http://schemas.microsoft.com/VisualStudio/2011/storyboarding/control">
  <Id Name="System.Storyboarding.Common.Text" Revision="1" Stencil="System.Storyboarding.Common" StencilVersion="0.1"/>
</Control>
</file>

<file path=customXml/item1077.xml><?xml version="1.0" encoding="utf-8"?>
<Control xmlns="http://schemas.microsoft.com/VisualStudio/2011/storyboarding/control">
  <Id Name="System.Storyboarding.Common.Text" Revision="1" Stencil="System.Storyboarding.Common" StencilVersion="0.1"/>
</Control>
</file>

<file path=customXml/item1078.xml><?xml version="1.0" encoding="utf-8"?>
<Control xmlns="http://schemas.microsoft.com/VisualStudio/2011/storyboarding/control">
  <Id Name="System.Storyboarding.Common.Text" Revision="1" Stencil="System.Storyboarding.Common" StencilVersion="0.1"/>
</Control>
</file>

<file path=customXml/item1079.xml><?xml version="1.0" encoding="utf-8"?>
<Control xmlns="http://schemas.microsoft.com/VisualStudio/2011/storyboarding/control">
  <Id Name="System.Storyboarding.Common.Text" Revision="1" Stencil="System.Storyboarding.Common" StencilVersion="0.1"/>
</Control>
</file>

<file path=customXml/item108.xml><?xml version="1.0" encoding="utf-8"?>
<Control xmlns="http://schemas.microsoft.com/VisualStudio/2011/storyboarding/control">
  <Id Name="System.Storyboarding.Common.Text" Revision="1" Stencil="System.Storyboarding.Common" StencilVersion="0.1"/>
</Control>
</file>

<file path=customXml/item1080.xml><?xml version="1.0" encoding="utf-8"?>
<Control xmlns="http://schemas.microsoft.com/VisualStudio/2011/storyboarding/control">
  <Id Name="3ee1eca6-89c0-43ce-ba58-ed47ec4ec8bf" Revision="1" Stencil="System.MyShapes" StencilVersion="1.0"/>
</Control>
</file>

<file path=customXml/item1081.xml><?xml version="1.0" encoding="utf-8"?>
<Control xmlns="http://schemas.microsoft.com/VisualStudio/2011/storyboarding/control">
  <Id Name="System.Storyboarding.Common.Text" Revision="1" Stencil="System.Storyboarding.Common" StencilVersion="0.1"/>
</Control>
</file>

<file path=customXml/item1082.xml><?xml version="1.0" encoding="utf-8"?>
<Control xmlns="http://schemas.microsoft.com/VisualStudio/2011/storyboarding/control">
  <Id Name="2d0ec6f4-3d74-4898-a25c-e2cd29156f33" Revision="1" Stencil="System.MyShapes" StencilVersion="1.0"/>
</Control>
</file>

<file path=customXml/item1083.xml><?xml version="1.0" encoding="utf-8"?>
<Control xmlns="http://schemas.microsoft.com/VisualStudio/2011/storyboarding/control">
  <Id Name="System.Storyboarding.Common.Text" Revision="1" Stencil="System.Storyboarding.Common" StencilVersion="0.1"/>
</Control>
</file>

<file path=customXml/item1084.xml><?xml version="1.0" encoding="utf-8"?>
<Control xmlns="http://schemas.microsoft.com/VisualStudio/2011/storyboarding/control">
  <Id Name="68a6efa7-0759-454d-829d-0dcf3dd35ea4" Revision="1" Stencil="System.MyShapes" StencilVersion="1.0"/>
</Control>
</file>

<file path=customXml/item1085.xml><?xml version="1.0" encoding="utf-8"?>
<Control xmlns="http://schemas.microsoft.com/VisualStudio/2011/storyboarding/control">
  <Id Name="System.Storyboarding.Common.Text" Revision="1" Stencil="System.Storyboarding.Common" StencilVersion="0.1"/>
</Control>
</file>

<file path=customXml/item1086.xml><?xml version="1.0" encoding="utf-8"?>
<Control xmlns="http://schemas.microsoft.com/VisualStudio/2011/storyboarding/control">
  <Id Name="System.Storyboarding.Common.Text" Revision="1" Stencil="System.Storyboarding.Common" StencilVersion="0.1"/>
</Control>
</file>

<file path=customXml/item1087.xml><?xml version="1.0" encoding="utf-8"?>
<Control xmlns="http://schemas.microsoft.com/VisualStudio/2011/storyboarding/control">
  <Id Name="System.Storyboarding.Common.Text" Revision="1" Stencil="System.Storyboarding.Common" StencilVersion="0.1"/>
</Control>
</file>

<file path=customXml/item1088.xml><?xml version="1.0" encoding="utf-8"?>
<Control xmlns="http://schemas.microsoft.com/VisualStudio/2011/storyboarding/control">
  <Id Name="System.Storyboarding.Common.Text" Revision="1" Stencil="System.Storyboarding.Common" StencilVersion="0.1"/>
</Control>
</file>

<file path=customXml/item1089.xml><?xml version="1.0" encoding="utf-8"?>
<Control xmlns="http://schemas.microsoft.com/VisualStudio/2011/storyboarding/control">
  <Id Name="System.Storyboarding.Common.Text" Revision="1" Stencil="System.Storyboarding.Common" StencilVersion="0.1"/>
</Control>
</file>

<file path=customXml/item109.xml><?xml version="1.0" encoding="utf-8"?>
<Control xmlns="http://schemas.microsoft.com/VisualStudio/2011/storyboarding/control">
  <Id Name="System.Storyboarding.Common.Text" Revision="1" Stencil="System.Storyboarding.Common" StencilVersion="0.1"/>
</Control>
</file>

<file path=customXml/item1090.xml><?xml version="1.0" encoding="utf-8"?>
<Control xmlns="http://schemas.microsoft.com/VisualStudio/2011/storyboarding/control">
  <Id Name="System.Storyboarding.Common.Text" Revision="1" Stencil="System.Storyboarding.Common" StencilVersion="0.1"/>
</Control>
</file>

<file path=customXml/item1091.xml><?xml version="1.0" encoding="utf-8"?>
<Control xmlns="http://schemas.microsoft.com/VisualStudio/2011/storyboarding/control">
  <Id Name="System.Storyboarding.Common.Text" Revision="1" Stencil="System.Storyboarding.Common" StencilVersion="0.1"/>
</Control>
</file>

<file path=customXml/item1092.xml><?xml version="1.0" encoding="utf-8"?>
<Control xmlns="http://schemas.microsoft.com/VisualStudio/2011/storyboarding/control">
  <Id Name="System.Storyboarding.Common.Text" Revision="1" Stencil="System.Storyboarding.Common" StencilVersion="0.1"/>
</Control>
</file>

<file path=customXml/item1093.xml><?xml version="1.0" encoding="utf-8"?>
<Control xmlns="http://schemas.microsoft.com/VisualStudio/2011/storyboarding/control">
  <Id Name="5d1b3dce-16e1-4d33-a649-35b231ab4c99" Revision="1" Stencil="System.MyShapes" StencilVersion="1.0"/>
</Control>
</file>

<file path=customXml/item1094.xml><?xml version="1.0" encoding="utf-8"?>
<Control xmlns="http://schemas.microsoft.com/VisualStudio/2011/storyboarding/control">
  <Id Name="System.Storyboarding.Common.Text" Revision="1" Stencil="System.Storyboarding.Common" StencilVersion="0.1"/>
</Control>
</file>

<file path=customXml/item1095.xml><?xml version="1.0" encoding="utf-8"?>
<Control xmlns="http://schemas.microsoft.com/VisualStudio/2011/storyboarding/control">
  <Id Name="System.Storyboarding.Common.Text" Revision="1" Stencil="System.Storyboarding.Common" StencilVersion="0.1"/>
</Control>
</file>

<file path=customXml/item1096.xml><?xml version="1.0" encoding="utf-8"?>
<Control xmlns="http://schemas.microsoft.com/VisualStudio/2011/storyboarding/control">
  <Id Name="68a6efa7-0759-454d-829d-0dcf3dd35ea4" Revision="1" Stencil="System.MyShapes" StencilVersion="1.0"/>
</Control>
</file>

<file path=customXml/item1097.xml><?xml version="1.0" encoding="utf-8"?>
<Control xmlns="http://schemas.microsoft.com/VisualStudio/2011/storyboarding/control">
  <Id Name="System.Storyboarding.Common.Text" Revision="1" Stencil="System.Storyboarding.Common" StencilVersion="0.1"/>
</Control>
</file>

<file path=customXml/item1098.xml><?xml version="1.0" encoding="utf-8"?>
<Control xmlns="http://schemas.microsoft.com/VisualStudio/2011/storyboarding/control">
  <Id Name="68a6efa7-0759-454d-829d-0dcf3dd35ea4" Revision="1" Stencil="System.MyShapes" StencilVersion="1.0"/>
</Control>
</file>

<file path=customXml/item1099.xml><?xml version="1.0" encoding="utf-8"?>
<Control xmlns="http://schemas.microsoft.com/VisualStudio/2011/storyboarding/control">
  <Id Name="System.Storyboarding.Common.Text" Revision="1" Stencil="System.Storyboarding.Common" StencilVersion="0.1"/>
</Control>
</file>

<file path=customXml/item11.xml><?xml version="1.0" encoding="utf-8"?>
<Control xmlns="http://schemas.microsoft.com/VisualStudio/2011/storyboarding/control">
  <Id Name="System.Storyboarding.Common.Text" Revision="1" Stencil="System.Storyboarding.Common" StencilVersion="0.1"/>
</Control>
</file>

<file path=customXml/item110.xml><?xml version="1.0" encoding="utf-8"?>
<Control xmlns="http://schemas.microsoft.com/VisualStudio/2011/storyboarding/control">
  <Id Name="System.Storyboarding.Common.Text" Revision="1" Stencil="System.Storyboarding.Common" StencilVersion="0.1"/>
</Control>
</file>

<file path=customXml/item1100.xml><?xml version="1.0" encoding="utf-8"?>
<Control xmlns="http://schemas.microsoft.com/VisualStudio/2011/storyboarding/control">
  <Id Name="System.Storyboarding.Common.Text" Revision="1" Stencil="System.Storyboarding.Common" StencilVersion="0.1"/>
</Control>
</file>

<file path=customXml/item1101.xml><?xml version="1.0" encoding="utf-8"?>
<Control xmlns="http://schemas.microsoft.com/VisualStudio/2011/storyboarding/control">
  <Id Name="System.Storyboarding.Common.Text" Revision="1" Stencil="System.Storyboarding.Common" StencilVersion="0.1"/>
</Control>
</file>

<file path=customXml/item1102.xml><?xml version="1.0" encoding="utf-8"?>
<Control xmlns="http://schemas.microsoft.com/VisualStudio/2011/storyboarding/control">
  <Id Name="126ea32c-c6f2-4e50-82f4-2b9687deaa14" Revision="1" Stencil="System.MyShapes" StencilVersion="1.0"/>
</Control>
</file>

<file path=customXml/item1103.xml><?xml version="1.0" encoding="utf-8"?>
<Control xmlns="http://schemas.microsoft.com/VisualStudio/2011/storyboarding/control">
  <Id Name="f942614c-ea29-48b0-a0bf-39a188daa13c" Revision="1" Stencil="System.MyShapes" StencilVersion="1.0"/>
</Control>
</file>

<file path=customXml/item1104.xml><?xml version="1.0" encoding="utf-8"?>
<Control xmlns="http://schemas.microsoft.com/VisualStudio/2011/storyboarding/control">
  <Id Name="System.Storyboarding.Common.Text" Revision="1" Stencil="System.Storyboarding.Common" StencilVersion="0.1"/>
</Control>
</file>

<file path=customXml/item1105.xml><?xml version="1.0" encoding="utf-8"?>
<Control xmlns="http://schemas.microsoft.com/VisualStudio/2011/storyboarding/control">
  <Id Name="f942614c-ea29-48b0-a0bf-39a188daa13c" Revision="1" Stencil="System.MyShapes" StencilVersion="1.0"/>
</Control>
</file>

<file path=customXml/item1106.xml><?xml version="1.0" encoding="utf-8"?>
<Control xmlns="http://schemas.microsoft.com/VisualStudio/2011/storyboarding/control">
  <Id Name="0eb6adba-f44f-478a-accc-2bc808ff9e71" Revision="1" Stencil="System.MyShapes" StencilVersion="1.0"/>
</Control>
</file>

<file path=customXml/item1107.xml><?xml version="1.0" encoding="utf-8"?>
<Control xmlns="http://schemas.microsoft.com/VisualStudio/2011/storyboarding/control">
  <Id Name="2d0ec6f4-3d74-4898-a25c-e2cd29156f33" Revision="1" Stencil="System.MyShapes" StencilVersion="1.0"/>
</Control>
</file>

<file path=customXml/item1108.xml><?xml version="1.0" encoding="utf-8"?>
<Control xmlns="http://schemas.microsoft.com/VisualStudio/2011/storyboarding/control">
  <Id Name="System.Storyboarding.Common.Text" Revision="1" Stencil="System.Storyboarding.Common" StencilVersion="0.1"/>
</Control>
</file>

<file path=customXml/item1109.xml><?xml version="1.0" encoding="utf-8"?>
<Control xmlns="http://schemas.microsoft.com/VisualStudio/2011/storyboarding/control">
  <Id Name="System.Storyboarding.Common.Text" Revision="1" Stencil="System.Storyboarding.Common" StencilVersion="0.1"/>
</Control>
</file>

<file path=customXml/item111.xml><?xml version="1.0" encoding="utf-8"?>
<Control xmlns="http://schemas.microsoft.com/VisualStudio/2011/storyboarding/control">
  <Id Name="System.Storyboarding.Common.Text" Revision="1" Stencil="System.Storyboarding.Common" StencilVersion="0.1"/>
</Control>
</file>

<file path=customXml/item1110.xml><?xml version="1.0" encoding="utf-8"?>
<Control xmlns="http://schemas.microsoft.com/VisualStudio/2011/storyboarding/control">
  <Id Name="System.Storyboarding.Common.Text" Revision="1" Stencil="System.Storyboarding.Common" StencilVersion="0.1"/>
</Control>
</file>

<file path=customXml/item1111.xml><?xml version="1.0" encoding="utf-8"?>
<Control xmlns="http://schemas.microsoft.com/VisualStudio/2011/storyboarding/control">
  <Id Name="126ea32c-c6f2-4e50-82f4-2b9687deaa14" Revision="1" Stencil="System.MyShapes" StencilVersion="1.0"/>
</Control>
</file>

<file path=customXml/item1112.xml><?xml version="1.0" encoding="utf-8"?>
<Control xmlns="http://schemas.microsoft.com/VisualStudio/2011/storyboarding/control">
  <Id Name="System.Storyboarding.Common.Text" Revision="1" Stencil="System.Storyboarding.Common" StencilVersion="0.1"/>
</Control>
</file>

<file path=customXml/item1113.xml><?xml version="1.0" encoding="utf-8"?>
<Control xmlns="http://schemas.microsoft.com/VisualStudio/2011/storyboarding/control">
  <Id Name="System.Storyboarding.Common.Text" Revision="1" Stencil="System.Storyboarding.Common" StencilVersion="0.1"/>
</Control>
</file>

<file path=customXml/item1114.xml><?xml version="1.0" encoding="utf-8"?>
<Control xmlns="http://schemas.microsoft.com/VisualStudio/2011/storyboarding/control">
  <Id Name="System.Storyboarding.Common.Text" Revision="1" Stencil="System.Storyboarding.Common" StencilVersion="0.1"/>
</Control>
</file>

<file path=customXml/item1115.xml><?xml version="1.0" encoding="utf-8"?>
<Control xmlns="http://schemas.microsoft.com/VisualStudio/2011/storyboarding/control">
  <Id Name="System.Storyboarding.Common.Text" Revision="1" Stencil="System.Storyboarding.Common" StencilVersion="0.1"/>
</Control>
</file>

<file path=customXml/item1116.xml><?xml version="1.0" encoding="utf-8"?>
<Control xmlns="http://schemas.microsoft.com/VisualStudio/2011/storyboarding/control">
  <Id Name="System.Storyboarding.Common.Text" Revision="1" Stencil="System.Storyboarding.Common" StencilVersion="0.1"/>
</Control>
</file>

<file path=customXml/item1117.xml><?xml version="1.0" encoding="utf-8"?>
<Control xmlns="http://schemas.microsoft.com/VisualStudio/2011/storyboarding/control">
  <Id Name="f942614c-ea29-48b0-a0bf-39a188daa13c" Revision="1" Stencil="System.MyShapes" StencilVersion="1.0"/>
</Control>
</file>

<file path=customXml/item1118.xml><?xml version="1.0" encoding="utf-8"?>
<Control xmlns="http://schemas.microsoft.com/VisualStudio/2011/storyboarding/control">
  <Id Name="System.Storyboarding.Common.Text" Revision="1" Stencil="System.Storyboarding.Common" StencilVersion="0.1"/>
</Control>
</file>

<file path=customXml/item1119.xml><?xml version="1.0" encoding="utf-8"?>
<Control xmlns="http://schemas.microsoft.com/VisualStudio/2011/storyboarding/control">
  <Id Name="System.Storyboarding.Common.Text" Revision="1" Stencil="System.Storyboarding.Common" StencilVersion="0.1"/>
</Control>
</file>

<file path=customXml/item112.xml><?xml version="1.0" encoding="utf-8"?>
<Control xmlns="http://schemas.microsoft.com/VisualStudio/2011/storyboarding/control">
  <Id Name="System.Storyboarding.Common.Text" Revision="1" Stencil="System.Storyboarding.Common" StencilVersion="0.1"/>
</Control>
</file>

<file path=customXml/item1120.xml><?xml version="1.0" encoding="utf-8"?>
<Control xmlns="http://schemas.microsoft.com/VisualStudio/2011/storyboarding/control">
  <Id Name="System.Storyboarding.Common.Text" Revision="1" Stencil="System.Storyboarding.Common" StencilVersion="0.1"/>
</Control>
</file>

<file path=customXml/item1121.xml><?xml version="1.0" encoding="utf-8"?>
<Control xmlns="http://schemas.microsoft.com/VisualStudio/2011/storyboarding/control">
  <Id Name="System.Storyboarding.Common.Text" Revision="1" Stencil="System.Storyboarding.Common" StencilVersion="0.1"/>
</Control>
</file>

<file path=customXml/item1122.xml><?xml version="1.0" encoding="utf-8"?>
<Control xmlns="http://schemas.microsoft.com/VisualStudio/2011/storyboarding/control">
  <Id Name="System.Storyboarding.Common.Text" Revision="1" Stencil="System.Storyboarding.Common" StencilVersion="0.1"/>
</Control>
</file>

<file path=customXml/item1123.xml><?xml version="1.0" encoding="utf-8"?>
<Control xmlns="http://schemas.microsoft.com/VisualStudio/2011/storyboarding/control">
  <Id Name="System.Storyboarding.Common.Text" Revision="1" Stencil="System.Storyboarding.Common" StencilVersion="0.1"/>
</Control>
</file>

<file path=customXml/item1124.xml><?xml version="1.0" encoding="utf-8"?>
<Control xmlns="http://schemas.microsoft.com/VisualStudio/2011/storyboarding/control">
  <Id Name="System.Storyboarding.Common.Text" Revision="1" Stencil="System.Storyboarding.Common" StencilVersion="0.1"/>
</Control>
</file>

<file path=customXml/item1125.xml><?xml version="1.0" encoding="utf-8"?>
<Control xmlns="http://schemas.microsoft.com/VisualStudio/2011/storyboarding/control">
  <Id Name="System.Storyboarding.Common.Text" Revision="1" Stencil="System.Storyboarding.Common" StencilVersion="0.1"/>
</Control>
</file>

<file path=customXml/item1126.xml><?xml version="1.0" encoding="utf-8"?>
<Control xmlns="http://schemas.microsoft.com/VisualStudio/2011/storyboarding/control">
  <Id Name="System.Storyboarding.Common.Text" Revision="1" Stencil="System.Storyboarding.Common" StencilVersion="0.1"/>
</Control>
</file>

<file path=customXml/item1127.xml><?xml version="1.0" encoding="utf-8"?>
<Control xmlns="http://schemas.microsoft.com/VisualStudio/2011/storyboarding/control">
  <Id Name="68a6efa7-0759-454d-829d-0dcf3dd35ea4" Revision="1" Stencil="System.MyShapes" StencilVersion="1.0"/>
</Control>
</file>

<file path=customXml/item1128.xml><?xml version="1.0" encoding="utf-8"?>
<Control xmlns="http://schemas.microsoft.com/VisualStudio/2011/storyboarding/control">
  <Id Name="System.Storyboarding.Common.Text" Revision="1" Stencil="System.Storyboarding.Common" StencilVersion="0.1"/>
</Control>
</file>

<file path=customXml/item1129.xml><?xml version="1.0" encoding="utf-8"?>
<Control xmlns="http://schemas.microsoft.com/VisualStudio/2011/storyboarding/control">
  <Id Name="f942614c-ea29-48b0-a0bf-39a188daa13c" Revision="1" Stencil="System.MyShapes" StencilVersion="1.0"/>
</Control>
</file>

<file path=customXml/item113.xml><?xml version="1.0" encoding="utf-8"?>
<Control xmlns="http://schemas.microsoft.com/VisualStudio/2011/storyboarding/control">
  <Id Name="System.Storyboarding.Common.Text" Revision="1" Stencil="System.Storyboarding.Common" StencilVersion="0.1"/>
</Control>
</file>

<file path=customXml/item1130.xml><?xml version="1.0" encoding="utf-8"?>
<Control xmlns="http://schemas.microsoft.com/VisualStudio/2011/storyboarding/control">
  <Id Name="126ea32c-c6f2-4e50-82f4-2b9687deaa14" Revision="1" Stencil="System.MyShapes" StencilVersion="1.0"/>
</Control>
</file>

<file path=customXml/item1131.xml><?xml version="1.0" encoding="utf-8"?>
<Control xmlns="http://schemas.microsoft.com/VisualStudio/2011/storyboarding/control">
  <Id Name="System.Storyboarding.Common.Text" Revision="1" Stencil="System.Storyboarding.Common" StencilVersion="0.1"/>
</Control>
</file>

<file path=customXml/item1132.xml><?xml version="1.0" encoding="utf-8"?>
<Control xmlns="http://schemas.microsoft.com/VisualStudio/2011/storyboarding/control">
  <Id Name="System.Storyboarding.Common.Text" Revision="1" Stencil="System.Storyboarding.Common" StencilVersion="0.1"/>
</Control>
</file>

<file path=customXml/item1133.xml><?xml version="1.0" encoding="utf-8"?>
<Control xmlns="http://schemas.microsoft.com/VisualStudio/2011/storyboarding/control">
  <Id Name="System.Storyboarding.Common.Text" Revision="1" Stencil="System.Storyboarding.Common" StencilVersion="0.1"/>
</Control>
</file>

<file path=customXml/item1134.xml><?xml version="1.0" encoding="utf-8"?>
<Control xmlns="http://schemas.microsoft.com/VisualStudio/2011/storyboarding/control">
  <Id Name="System.Storyboarding.Common.Text" Revision="1" Stencil="System.Storyboarding.Common" StencilVersion="0.1"/>
</Control>
</file>

<file path=customXml/item1135.xml><?xml version="1.0" encoding="utf-8"?>
<Control xmlns="http://schemas.microsoft.com/VisualStudio/2011/storyboarding/control">
  <Id Name="System.Storyboarding.Common.Text" Revision="1" Stencil="System.Storyboarding.Common" StencilVersion="0.1"/>
</Control>
</file>

<file path=customXml/item1136.xml><?xml version="1.0" encoding="utf-8"?>
<Control xmlns="http://schemas.microsoft.com/VisualStudio/2011/storyboarding/control">
  <Id Name="System.Storyboarding.Common.Text" Revision="1" Stencil="System.Storyboarding.Common" StencilVersion="0.1"/>
</Control>
</file>

<file path=customXml/item1137.xml><?xml version="1.0" encoding="utf-8"?>
<Control xmlns="http://schemas.microsoft.com/VisualStudio/2011/storyboarding/control">
  <Id Name="System.Storyboarding.Common.Text" Revision="1" Stencil="System.Storyboarding.Common" StencilVersion="0.1"/>
</Control>
</file>

<file path=customXml/item1138.xml><?xml version="1.0" encoding="utf-8"?>
<Control xmlns="http://schemas.microsoft.com/VisualStudio/2011/storyboarding/control">
  <Id Name="System.Storyboarding.Common.Text" Revision="1" Stencil="System.Storyboarding.Common" StencilVersion="0.1"/>
</Control>
</file>

<file path=customXml/item1139.xml><?xml version="1.0" encoding="utf-8"?>
<Control xmlns="http://schemas.microsoft.com/VisualStudio/2011/storyboarding/control">
  <Id Name="System.Storyboarding.Common.Text" Revision="1" Stencil="System.Storyboarding.Common" StencilVersion="0.1"/>
</Control>
</file>

<file path=customXml/item114.xml><?xml version="1.0" encoding="utf-8"?>
<Control xmlns="http://schemas.microsoft.com/VisualStudio/2011/storyboarding/control">
  <Id Name="System.Storyboarding.Common.Text" Revision="1" Stencil="System.Storyboarding.Common" StencilVersion="0.1"/>
</Control>
</file>

<file path=customXml/item1140.xml><?xml version="1.0" encoding="utf-8"?>
<Control xmlns="http://schemas.microsoft.com/VisualStudio/2011/storyboarding/control">
  <Id Name="System.Storyboarding.Common.Text" Revision="1" Stencil="System.Storyboarding.Common" StencilVersion="0.1"/>
</Control>
</file>

<file path=customXml/item1141.xml><?xml version="1.0" encoding="utf-8"?>
<Control xmlns="http://schemas.microsoft.com/VisualStudio/2011/storyboarding/control">
  <Id Name="System.Storyboarding.Common.Text" Revision="1" Stencil="System.Storyboarding.Common" StencilVersion="0.1"/>
</Control>
</file>

<file path=customXml/item1142.xml><?xml version="1.0" encoding="utf-8"?>
<Control xmlns="http://schemas.microsoft.com/VisualStudio/2011/storyboarding/control">
  <Id Name="System.Storyboarding.Common.Text" Revision="1" Stencil="System.Storyboarding.Common" StencilVersion="0.1"/>
</Control>
</file>

<file path=customXml/item1143.xml><?xml version="1.0" encoding="utf-8"?>
<Control xmlns="http://schemas.microsoft.com/VisualStudio/2011/storyboarding/control">
  <Id Name="System.Storyboarding.Common.Text" Revision="1" Stencil="System.Storyboarding.Common" StencilVersion="0.1"/>
</Control>
</file>

<file path=customXml/item1144.xml><?xml version="1.0" encoding="utf-8"?>
<Control xmlns="http://schemas.microsoft.com/VisualStudio/2011/storyboarding/control">
  <Id Name="f942614c-ea29-48b0-a0bf-39a188daa13c" Revision="1" Stencil="System.MyShapes" StencilVersion="1.0"/>
</Control>
</file>

<file path=customXml/item1145.xml><?xml version="1.0" encoding="utf-8"?>
<Control xmlns="http://schemas.microsoft.com/VisualStudio/2011/storyboarding/control">
  <Id Name="System.Storyboarding.Common.Text" Revision="1" Stencil="System.Storyboarding.Common" StencilVersion="0.1"/>
</Control>
</file>

<file path=customXml/item1146.xml><?xml version="1.0" encoding="utf-8"?>
<Control xmlns="http://schemas.microsoft.com/VisualStudio/2011/storyboarding/control">
  <Id Name="System.Storyboarding.Common.Text" Revision="1" Stencil="System.Storyboarding.Common" StencilVersion="0.1"/>
</Control>
</file>

<file path=customXml/item1147.xml><?xml version="1.0" encoding="utf-8"?>
<Control xmlns="http://schemas.microsoft.com/VisualStudio/2011/storyboarding/control">
  <Id Name="System.Storyboarding.Common.Text" Revision="1" Stencil="System.Storyboarding.Common" StencilVersion="0.1"/>
</Control>
</file>

<file path=customXml/item1148.xml><?xml version="1.0" encoding="utf-8"?>
<Control xmlns="http://schemas.microsoft.com/VisualStudio/2011/storyboarding/control">
  <Id Name="System.Storyboarding.Common.Text" Revision="1" Stencil="System.Storyboarding.Common" StencilVersion="0.1"/>
</Control>
</file>

<file path=customXml/item1149.xml><?xml version="1.0" encoding="utf-8"?>
<Control xmlns="http://schemas.microsoft.com/VisualStudio/2011/storyboarding/control">
  <Id Name="System.Storyboarding.Common.Text" Revision="1" Stencil="System.Storyboarding.Common" StencilVersion="0.1"/>
</Control>
</file>

<file path=customXml/item115.xml><?xml version="1.0" encoding="utf-8"?>
<Control xmlns="http://schemas.microsoft.com/VisualStudio/2011/storyboarding/control">
  <Id Name="System.Storyboarding.Common.Text" Revision="1" Stencil="System.Storyboarding.Common" StencilVersion="0.1"/>
</Control>
</file>

<file path=customXml/item1150.xml><?xml version="1.0" encoding="utf-8"?>
<Control xmlns="http://schemas.microsoft.com/VisualStudio/2011/storyboarding/control">
  <Id Name="System.Storyboarding.Common.Text" Revision="1" Stencil="System.Storyboarding.Common" StencilVersion="0.1"/>
</Control>
</file>

<file path=customXml/item1151.xml><?xml version="1.0" encoding="utf-8"?>
<Control xmlns="http://schemas.microsoft.com/VisualStudio/2011/storyboarding/control">
  <Id Name="68a6efa7-0759-454d-829d-0dcf3dd35ea4" Revision="1" Stencil="System.MyShapes" StencilVersion="1.0"/>
</Control>
</file>

<file path=customXml/item1152.xml><?xml version="1.0" encoding="utf-8"?>
<Control xmlns="http://schemas.microsoft.com/VisualStudio/2011/storyboarding/control">
  <Id Name="System.Storyboarding.Common.Text" Revision="1" Stencil="System.Storyboarding.Common" StencilVersion="0.1"/>
</Control>
</file>

<file path=customXml/item1153.xml><?xml version="1.0" encoding="utf-8"?>
<Control xmlns="http://schemas.microsoft.com/VisualStudio/2011/storyboarding/control">
  <Id Name="System.Storyboarding.Common.Text" Revision="1" Stencil="System.Storyboarding.Common" StencilVersion="0.1"/>
</Control>
</file>

<file path=customXml/item1154.xml><?xml version="1.0" encoding="utf-8"?>
<Control xmlns="http://schemas.microsoft.com/VisualStudio/2011/storyboarding/control">
  <Id Name="126ea32c-c6f2-4e50-82f4-2b9687deaa14" Revision="1" Stencil="System.MyShapes" StencilVersion="1.0"/>
</Control>
</file>

<file path=customXml/item1155.xml><?xml version="1.0" encoding="utf-8"?>
<Control xmlns="http://schemas.microsoft.com/VisualStudio/2011/storyboarding/control">
  <Id Name="System.Storyboarding.Common.Text" Revision="1" Stencil="System.Storyboarding.Common" StencilVersion="0.1"/>
</Control>
</file>

<file path=customXml/item1156.xml><?xml version="1.0" encoding="utf-8"?>
<Control xmlns="http://schemas.microsoft.com/VisualStudio/2011/storyboarding/control">
  <Id Name="System.Storyboarding.Common.Text" Revision="1" Stencil="System.Storyboarding.Common" StencilVersion="0.1"/>
</Control>
</file>

<file path=customXml/item1157.xml><?xml version="1.0" encoding="utf-8"?>
<Control xmlns="http://schemas.microsoft.com/VisualStudio/2011/storyboarding/control">
  <Id Name="System.Storyboarding.Common.Text" Revision="1" Stencil="System.Storyboarding.Common" StencilVersion="0.1"/>
</Control>
</file>

<file path=customXml/item1158.xml><?xml version="1.0" encoding="utf-8"?>
<Control xmlns="http://schemas.microsoft.com/VisualStudio/2011/storyboarding/control">
  <Id Name="System.Storyboarding.Common.Text" Revision="1" Stencil="System.Storyboarding.Common" StencilVersion="0.1"/>
</Control>
</file>

<file path=customXml/item1159.xml><?xml version="1.0" encoding="utf-8"?>
<Control xmlns="http://schemas.microsoft.com/VisualStudio/2011/storyboarding/control">
  <Id Name="System.Storyboarding.Common.Text" Revision="1" Stencil="System.Storyboarding.Common" StencilVersion="0.1"/>
</Control>
</file>

<file path=customXml/item116.xml><?xml version="1.0" encoding="utf-8"?>
<Control xmlns="http://schemas.microsoft.com/VisualStudio/2011/storyboarding/control">
  <Id Name="2d0ec6f4-3d74-4898-a25c-e2cd29156f33" Revision="1" Stencil="System.MyShapes" StencilVersion="1.0"/>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System.Storyboarding.Common.Text" Revision="1" Stencil="System.Storyboarding.Common" StencilVersion="0.1"/>
</Control>
</file>

<file path=customXml/item1162.xml><?xml version="1.0" encoding="utf-8"?>
<Control xmlns="http://schemas.microsoft.com/VisualStudio/2011/storyboarding/control">
  <Id Name="System.Storyboarding.Common.Text" Revision="1" Stencil="System.Storyboarding.Common" StencilVersion="0.1"/>
</Control>
</file>

<file path=customXml/item1163.xml><?xml version="1.0" encoding="utf-8"?>
<Control xmlns="http://schemas.microsoft.com/VisualStudio/2011/storyboarding/control">
  <Id Name="126ea32c-c6f2-4e50-82f4-2b9687deaa14" Revision="1" Stencil="System.MyShapes" StencilVersion="1.0"/>
</Control>
</file>

<file path=customXml/item1164.xml><?xml version="1.0" encoding="utf-8"?>
<Control xmlns="http://schemas.microsoft.com/VisualStudio/2011/storyboarding/control">
  <Id Name="2d0ec6f4-3d74-4898-a25c-e2cd29156f33" Revision="1" Stencil="System.MyShapes" StencilVersion="1.0"/>
</Control>
</file>

<file path=customXml/item1165.xml><?xml version="1.0" encoding="utf-8"?>
<Control xmlns="http://schemas.microsoft.com/VisualStudio/2011/storyboarding/control">
  <Id Name="System.Storyboarding.Common.Text" Revision="1" Stencil="System.Storyboarding.Common" StencilVersion="0.1"/>
</Control>
</file>

<file path=customXml/item1166.xml><?xml version="1.0" encoding="utf-8"?>
<Control xmlns="http://schemas.microsoft.com/VisualStudio/2011/storyboarding/control">
  <Id Name="126ea32c-c6f2-4e50-82f4-2b9687deaa14" Revision="1" Stencil="System.MyShapes" StencilVersion="1.0"/>
</Control>
</file>

<file path=customXml/item1167.xml><?xml version="1.0" encoding="utf-8"?>
<Control xmlns="http://schemas.microsoft.com/VisualStudio/2011/storyboarding/control">
  <Id Name="System.Storyboarding.Common.Text" Revision="1" Stencil="System.Storyboarding.Common" StencilVersion="0.1"/>
</Control>
</file>

<file path=customXml/item1168.xml><?xml version="1.0" encoding="utf-8"?>
<Control xmlns="http://schemas.microsoft.com/VisualStudio/2011/storyboarding/control">
  <Id Name="26215876-6989-4482-a047-662b9a79ecf7" Revision="1" Stencil="System.MyShapes" StencilVersion="1.0"/>
</Control>
</file>

<file path=customXml/item1169.xml><?xml version="1.0" encoding="utf-8"?>
<Control xmlns="http://schemas.microsoft.com/VisualStudio/2011/storyboarding/control">
  <Id Name="System.Storyboarding.Common.Text" Revision="1" Stencil="System.Storyboarding.Common" StencilVersion="0.1"/>
</Control>
</file>

<file path=customXml/item117.xml><?xml version="1.0" encoding="utf-8"?>
<Control xmlns="http://schemas.microsoft.com/VisualStudio/2011/storyboarding/control">
  <Id Name="System.Storyboarding.Common.Text" Revision="1" Stencil="System.Storyboarding.Common" StencilVersion="0.1"/>
</Control>
</file>

<file path=customXml/item1170.xml><?xml version="1.0" encoding="utf-8"?>
<Control xmlns="http://schemas.microsoft.com/VisualStudio/2011/storyboarding/control">
  <Id Name="System.Storyboarding.Common.Text" Revision="1" Stencil="System.Storyboarding.Common" StencilVersion="0.1"/>
</Control>
</file>

<file path=customXml/item1171.xml><?xml version="1.0" encoding="utf-8"?>
<Control xmlns="http://schemas.microsoft.com/VisualStudio/2011/storyboarding/control">
  <Id Name="System.Storyboarding.Common.Text" Revision="1" Stencil="System.Storyboarding.Common" StencilVersion="0.1"/>
</Control>
</file>

<file path=customXml/item1172.xml><?xml version="1.0" encoding="utf-8"?>
<Control xmlns="http://schemas.microsoft.com/VisualStudio/2011/storyboarding/control">
  <Id Name="f942614c-ea29-48b0-a0bf-39a188daa13c" Revision="1" Stencil="System.MyShapes" StencilVersion="1.0"/>
</Control>
</file>

<file path=customXml/item1173.xml><?xml version="1.0" encoding="utf-8"?>
<Control xmlns="http://schemas.microsoft.com/VisualStudio/2011/storyboarding/control">
  <Id Name="0eb6adba-f44f-478a-accc-2bc808ff9e71" Revision="1" Stencil="System.MyShapes" StencilVersion="1.0"/>
</Control>
</file>

<file path=customXml/item1174.xml><?xml version="1.0" encoding="utf-8"?>
<Control xmlns="http://schemas.microsoft.com/VisualStudio/2011/storyboarding/control">
  <Id Name="System.Storyboarding.Common.Text" Revision="1" Stencil="System.Storyboarding.Common" StencilVersion="0.1"/>
</Control>
</file>

<file path=customXml/item1175.xml><?xml version="1.0" encoding="utf-8"?>
<Control xmlns="http://schemas.microsoft.com/VisualStudio/2011/storyboarding/control">
  <Id Name="System.Storyboarding.Common.Text" Revision="1" Stencil="System.Storyboarding.Common" StencilVersion="0.1"/>
</Control>
</file>

<file path=customXml/item1176.xml><?xml version="1.0" encoding="utf-8"?>
<Control xmlns="http://schemas.microsoft.com/VisualStudio/2011/storyboarding/control">
  <Id Name="System.Storyboarding.Common.Text" Revision="1" Stencil="System.Storyboarding.Common" StencilVersion="0.1"/>
</Control>
</file>

<file path=customXml/item1177.xml><?xml version="1.0" encoding="utf-8"?>
<Control xmlns="http://schemas.microsoft.com/VisualStudio/2011/storyboarding/control">
  <Id Name="System.Storyboarding.Common.Text" Revision="1" Stencil="System.Storyboarding.Common" StencilVersion="0.1"/>
</Control>
</file>

<file path=customXml/item1178.xml><?xml version="1.0" encoding="utf-8"?>
<Control xmlns="http://schemas.microsoft.com/VisualStudio/2011/storyboarding/control">
  <Id Name="System.Storyboarding.Common.Text" Revision="1" Stencil="System.Storyboarding.Common" StencilVersion="0.1"/>
</Control>
</file>

<file path=customXml/item1179.xml><?xml version="1.0" encoding="utf-8"?>
<Control xmlns="http://schemas.microsoft.com/VisualStudio/2011/storyboarding/control">
  <Id Name="System.Storyboarding.Common.Text" Revision="1" Stencil="System.Storyboarding.Common" StencilVersion="0.1"/>
</Control>
</file>

<file path=customXml/item118.xml><?xml version="1.0" encoding="utf-8"?>
<Control xmlns="http://schemas.microsoft.com/VisualStudio/2011/storyboarding/control">
  <Id Name="System.Storyboarding.Common.Text" Revision="1" Stencil="System.Storyboarding.Common" StencilVersion="0.1"/>
</Control>
</file>

<file path=customXml/item1180.xml><?xml version="1.0" encoding="utf-8"?>
<Control xmlns="http://schemas.microsoft.com/VisualStudio/2011/storyboarding/control">
  <Id Name="System.Storyboarding.Common.Text" Revision="1" Stencil="System.Storyboarding.Common" StencilVersion="0.1"/>
</Control>
</file>

<file path=customXml/item1181.xml><?xml version="1.0" encoding="utf-8"?>
<Control xmlns="http://schemas.microsoft.com/VisualStudio/2011/storyboarding/control">
  <Id Name="68a6efa7-0759-454d-829d-0dcf3dd35ea4" Revision="1" Stencil="System.MyShapes" StencilVersion="1.0"/>
</Control>
</file>

<file path=customXml/item1182.xml><?xml version="1.0" encoding="utf-8"?>
<Control xmlns="http://schemas.microsoft.com/VisualStudio/2011/storyboarding/control">
  <Id Name="System.Storyboarding.Common.Text" Revision="1" Stencil="System.Storyboarding.Common" StencilVersion="0.1"/>
</Control>
</file>

<file path=customXml/item1183.xml><?xml version="1.0" encoding="utf-8"?>
<Control xmlns="http://schemas.microsoft.com/VisualStudio/2011/storyboarding/control">
  <Id Name="68a6efa7-0759-454d-829d-0dcf3dd35ea4" Revision="1" Stencil="System.MyShapes" StencilVersion="1.0"/>
</Control>
</file>

<file path=customXml/item1184.xml><?xml version="1.0" encoding="utf-8"?>
<Control xmlns="http://schemas.microsoft.com/VisualStudio/2011/storyboarding/control">
  <Id Name="System.Storyboarding.Common.Text" Revision="1" Stencil="System.Storyboarding.Common" StencilVersion="0.1"/>
</Control>
</file>

<file path=customXml/item1185.xml><?xml version="1.0" encoding="utf-8"?>
<Control xmlns="http://schemas.microsoft.com/VisualStudio/2011/storyboarding/control">
  <Id Name="System.Storyboarding.Common.Text" Revision="1" Stencil="System.Storyboarding.Common" StencilVersion="0.1"/>
</Control>
</file>

<file path=customXml/item1186.xml><?xml version="1.0" encoding="utf-8"?>
<Control xmlns="http://schemas.microsoft.com/VisualStudio/2011/storyboarding/control">
  <Id Name="System.Storyboarding.Common.Text" Revision="1" Stencil="System.Storyboarding.Common" StencilVersion="0.1"/>
</Control>
</file>

<file path=customXml/item1187.xml><?xml version="1.0" encoding="utf-8"?>
<Control xmlns="http://schemas.microsoft.com/VisualStudio/2011/storyboarding/control">
  <Id Name="System.Storyboarding.Common.Text" Revision="1" Stencil="System.Storyboarding.Common" StencilVersion="0.1"/>
</Control>
</file>

<file path=customXml/item1188.xml><?xml version="1.0" encoding="utf-8"?>
<Control xmlns="http://schemas.microsoft.com/VisualStudio/2011/storyboarding/control">
  <Id Name="System.Storyboarding.Common.Text" Revision="1" Stencil="System.Storyboarding.Common" StencilVersion="0.1"/>
</Control>
</file>

<file path=customXml/item1189.xml><?xml version="1.0" encoding="utf-8"?>
<Control xmlns="http://schemas.microsoft.com/VisualStudio/2011/storyboarding/control">
  <Id Name="System.Storyboarding.Common.Text" Revision="1" Stencil="System.Storyboarding.Common" StencilVersion="0.1"/>
</Control>
</file>

<file path=customXml/item119.xml><?xml version="1.0" encoding="utf-8"?>
<Control xmlns="http://schemas.microsoft.com/VisualStudio/2011/storyboarding/control">
  <Id Name="System.Storyboarding.Common.Text" Revision="1" Stencil="System.Storyboarding.Common" StencilVersion="0.1"/>
</Control>
</file>

<file path=customXml/item1190.xml><?xml version="1.0" encoding="utf-8"?>
<Control xmlns="http://schemas.microsoft.com/VisualStudio/2011/storyboarding/control">
  <Id Name="68a6efa7-0759-454d-829d-0dcf3dd35ea4" Revision="1" Stencil="System.MyShapes" StencilVersion="1.0"/>
</Control>
</file>

<file path=customXml/item1191.xml><?xml version="1.0" encoding="utf-8"?>
<Control xmlns="http://schemas.microsoft.com/VisualStudio/2011/storyboarding/control">
  <Id Name="System.Storyboarding.Common.Text" Revision="1" Stencil="System.Storyboarding.Common" StencilVersion="0.1"/>
</Control>
</file>

<file path=customXml/item1192.xml><?xml version="1.0" encoding="utf-8"?>
<Control xmlns="http://schemas.microsoft.com/VisualStudio/2011/storyboarding/control">
  <Id Name="68a6efa7-0759-454d-829d-0dcf3dd35ea4" Revision="1" Stencil="System.MyShapes" StencilVersion="1.0"/>
</Control>
</file>

<file path=customXml/item1193.xml><?xml version="1.0" encoding="utf-8"?>
<Control xmlns="http://schemas.microsoft.com/VisualStudio/2011/storyboarding/control">
  <Id Name="System.Storyboarding.Common.Text" Revision="1" Stencil="System.Storyboarding.Common" StencilVersion="0.1"/>
</Control>
</file>

<file path=customXml/item1194.xml><?xml version="1.0" encoding="utf-8"?>
<Control xmlns="http://schemas.microsoft.com/VisualStudio/2011/storyboarding/control">
  <Id Name="System.Storyboarding.Common.Text" Revision="1" Stencil="System.Storyboarding.Common" StencilVersion="0.1"/>
</Control>
</file>

<file path=customXml/item1195.xml><?xml version="1.0" encoding="utf-8"?>
<Control xmlns="http://schemas.microsoft.com/VisualStudio/2011/storyboarding/control">
  <Id Name="System.Storyboarding.Common.Text" Revision="1" Stencil="System.Storyboarding.Common" StencilVersion="0.1"/>
</Control>
</file>

<file path=customXml/item1196.xml><?xml version="1.0" encoding="utf-8"?>
<Control xmlns="http://schemas.microsoft.com/VisualStudio/2011/storyboarding/control">
  <Id Name="System.Storyboarding.Common.Text" Revision="1" Stencil="System.Storyboarding.Common" StencilVersion="0.1"/>
</Control>
</file>

<file path=customXml/item1197.xml><?xml version="1.0" encoding="utf-8"?>
<Control xmlns="http://schemas.microsoft.com/VisualStudio/2011/storyboarding/control">
  <Id Name="System.Storyboarding.Common.Text" Revision="1" Stencil="System.Storyboarding.Common" StencilVersion="0.1"/>
</Control>
</file>

<file path=customXml/item1198.xml><?xml version="1.0" encoding="utf-8"?>
<Control xmlns="http://schemas.microsoft.com/VisualStudio/2011/storyboarding/control">
  <Id Name="System.Storyboarding.Common.Text" Revision="1" Stencil="System.Storyboarding.Common" StencilVersion="0.1"/>
</Control>
</file>

<file path=customXml/item1199.xml><?xml version="1.0" encoding="utf-8"?>
<Control xmlns="http://schemas.microsoft.com/VisualStudio/2011/storyboarding/control">
  <Id Name="2d0ec6f4-3d74-4898-a25c-e2cd29156f33" Revision="1" Stencil="System.MyShapes" StencilVersion="1.0"/>
</Control>
</file>

<file path=customXml/item12.xml><?xml version="1.0" encoding="utf-8"?>
<Control xmlns="http://schemas.microsoft.com/VisualStudio/2011/storyboarding/control">
  <Id Name="System.Storyboarding.Common.Text" Revision="1" Stencil="System.Storyboarding.Common" StencilVersion="0.1"/>
</Control>
</file>

<file path=customXml/item120.xml><?xml version="1.0" encoding="utf-8"?>
<Control xmlns="http://schemas.microsoft.com/VisualStudio/2011/storyboarding/control">
  <Id Name="68a6efa7-0759-454d-829d-0dcf3dd35ea4" Revision="1" Stencil="System.MyShapes" StencilVersion="1.0"/>
</Control>
</file>

<file path=customXml/item1200.xml><?xml version="1.0" encoding="utf-8"?>
<Control xmlns="http://schemas.microsoft.com/VisualStudio/2011/storyboarding/control">
  <Id Name="68a6efa7-0759-454d-829d-0dcf3dd35ea4" Revision="1" Stencil="System.MyShapes" StencilVersion="1.0"/>
</Control>
</file>

<file path=customXml/item1201.xml><?xml version="1.0" encoding="utf-8"?>
<Control xmlns="http://schemas.microsoft.com/VisualStudio/2011/storyboarding/control">
  <Id Name="System.Storyboarding.Common.Text" Revision="1" Stencil="System.Storyboarding.Common" StencilVersion="0.1"/>
</Control>
</file>

<file path=customXml/item1202.xml><?xml version="1.0" encoding="utf-8"?>
<Control xmlns="http://schemas.microsoft.com/VisualStudio/2011/storyboarding/control">
  <Id Name="System.Storyboarding.Common.Text" Revision="1" Stencil="System.Storyboarding.Common" StencilVersion="0.1"/>
</Control>
</file>

<file path=customXml/item1203.xml><?xml version="1.0" encoding="utf-8"?>
<Control xmlns="http://schemas.microsoft.com/VisualStudio/2011/storyboarding/control">
  <Id Name="System.Storyboarding.Common.Text" Revision="1" Stencil="System.Storyboarding.Common" StencilVersion="0.1"/>
</Control>
</file>

<file path=customXml/item1204.xml><?xml version="1.0" encoding="utf-8"?>
<Control xmlns="http://schemas.microsoft.com/VisualStudio/2011/storyboarding/control">
  <Id Name="System.Storyboarding.Common.Text" Revision="1" Stencil="System.Storyboarding.Common" StencilVersion="0.1"/>
</Control>
</file>

<file path=customXml/item1205.xml><?xml version="1.0" encoding="utf-8"?>
<Control xmlns="http://schemas.microsoft.com/VisualStudio/2011/storyboarding/control">
  <Id Name="System.Storyboarding.Common.Text" Revision="1" Stencil="System.Storyboarding.Common" StencilVersion="0.1"/>
</Control>
</file>

<file path=customXml/item1206.xml><?xml version="1.0" encoding="utf-8"?>
<Control xmlns="http://schemas.microsoft.com/VisualStudio/2011/storyboarding/control">
  <Id Name="2d0ec6f4-3d74-4898-a25c-e2cd29156f33" Revision="1" Stencil="System.MyShapes" StencilVersion="1.0"/>
</Control>
</file>

<file path=customXml/item1207.xml><?xml version="1.0" encoding="utf-8"?>
<Control xmlns="http://schemas.microsoft.com/VisualStudio/2011/storyboarding/control">
  <Id Name="System.Storyboarding.Common.Text" Revision="1" Stencil="System.Storyboarding.Common" StencilVersion="0.1"/>
</Control>
</file>

<file path=customXml/item1208.xml><?xml version="1.0" encoding="utf-8"?>
<Control xmlns="http://schemas.microsoft.com/VisualStudio/2011/storyboarding/control">
  <Id Name="System.Storyboarding.Common.Text" Revision="1" Stencil="System.Storyboarding.Common" StencilVersion="0.1"/>
</Control>
</file>

<file path=customXml/item1209.xml><?xml version="1.0" encoding="utf-8"?>
<Control xmlns="http://schemas.microsoft.com/VisualStudio/2011/storyboarding/control">
  <Id Name="System.Storyboarding.Common.Text" Revision="1" Stencil="System.Storyboarding.Common" StencilVersion="0.1"/>
</Control>
</file>

<file path=customXml/item121.xml><?xml version="1.0" encoding="utf-8"?>
<Control xmlns="http://schemas.microsoft.com/VisualStudio/2011/storyboarding/control">
  <Id Name="System.Storyboarding.Common.Text" Revision="1" Stencil="System.Storyboarding.Common" StencilVersion="0.1"/>
</Control>
</file>

<file path=customXml/item1210.xml><?xml version="1.0" encoding="utf-8"?>
<Control xmlns="http://schemas.microsoft.com/VisualStudio/2011/storyboarding/control">
  <Id Name="System.Storyboarding.Common.Text" Revision="1" Stencil="System.Storyboarding.Common" StencilVersion="0.1"/>
</Control>
</file>

<file path=customXml/item1211.xml><?xml version="1.0" encoding="utf-8"?>
<Control xmlns="http://schemas.microsoft.com/VisualStudio/2011/storyboarding/control">
  <Id Name="System.Storyboarding.Common.Text" Revision="1" Stencil="System.Storyboarding.Common" StencilVersion="0.1"/>
</Control>
</file>

<file path=customXml/item1212.xml><?xml version="1.0" encoding="utf-8"?>
<Control xmlns="http://schemas.microsoft.com/VisualStudio/2011/storyboarding/control">
  <Id Name="System.Storyboarding.Common.Text" Revision="1" Stencil="System.Storyboarding.Common" StencilVersion="0.1"/>
</Control>
</file>

<file path=customXml/item1213.xml><?xml version="1.0" encoding="utf-8"?>
<Control xmlns="http://schemas.microsoft.com/VisualStudio/2011/storyboarding/control">
  <Id Name="System.Storyboarding.Common.Text" Revision="1" Stencil="System.Storyboarding.Common" StencilVersion="0.1"/>
</Control>
</file>

<file path=customXml/item1214.xml><?xml version="1.0" encoding="utf-8"?>
<Control xmlns="http://schemas.microsoft.com/VisualStudio/2011/storyboarding/control">
  <Id Name="126ea32c-c6f2-4e50-82f4-2b9687deaa14" Revision="1" Stencil="System.MyShapes" StencilVersion="1.0"/>
</Control>
</file>

<file path=customXml/item1215.xml><?xml version="1.0" encoding="utf-8"?>
<Control xmlns="http://schemas.microsoft.com/VisualStudio/2011/storyboarding/control">
  <Id Name="System.Storyboarding.Common.Text" Revision="1" Stencil="System.Storyboarding.Common" StencilVersion="0.1"/>
</Control>
</file>

<file path=customXml/item1216.xml><?xml version="1.0" encoding="utf-8"?>
<Control xmlns="http://schemas.microsoft.com/VisualStudio/2011/storyboarding/control">
  <Id Name="System.Storyboarding.Common.Text" Revision="1" Stencil="System.Storyboarding.Common" StencilVersion="0.1"/>
</Control>
</file>

<file path=customXml/item1217.xml><?xml version="1.0" encoding="utf-8"?>
<Control xmlns="http://schemas.microsoft.com/VisualStudio/2011/storyboarding/control">
  <Id Name="2d0ec6f4-3d74-4898-a25c-e2cd29156f33" Revision="1" Stencil="System.MyShapes" StencilVersion="1.0"/>
</Control>
</file>

<file path=customXml/item1218.xml><?xml version="1.0" encoding="utf-8"?>
<Control xmlns="http://schemas.microsoft.com/VisualStudio/2011/storyboarding/control">
  <Id Name="126ea32c-c6f2-4e50-82f4-2b9687deaa14" Revision="1" Stencil="System.MyShapes" StencilVersion="1.0"/>
</Control>
</file>

<file path=customXml/item1219.xml><?xml version="1.0" encoding="utf-8"?>
<Control xmlns="http://schemas.microsoft.com/VisualStudio/2011/storyboarding/control">
  <Id Name="System.Storyboarding.Common.Text" Revision="1" Stencil="System.Storyboarding.Common" StencilVersion="0.1"/>
</Control>
</file>

<file path=customXml/item122.xml><?xml version="1.0" encoding="utf-8"?>
<Control xmlns="http://schemas.microsoft.com/VisualStudio/2011/storyboarding/control">
  <Id Name="System.Storyboarding.Common.Text" Revision="1" Stencil="System.Storyboarding.Common" StencilVersion="0.1"/>
</Control>
</file>

<file path=customXml/item1220.xml><?xml version="1.0" encoding="utf-8"?>
<Control xmlns="http://schemas.microsoft.com/VisualStudio/2011/storyboarding/control">
  <Id Name="System.Storyboarding.Common.Text" Revision="1" Stencil="System.Storyboarding.Common" StencilVersion="0.1"/>
</Control>
</file>

<file path=customXml/item1221.xml><?xml version="1.0" encoding="utf-8"?>
<Control xmlns="http://schemas.microsoft.com/VisualStudio/2011/storyboarding/control">
  <Id Name="System.Storyboarding.Common.Text" Revision="1" Stencil="System.Storyboarding.Common" StencilVersion="0.1"/>
</Control>
</file>

<file path=customXml/item1222.xml><?xml version="1.0" encoding="utf-8"?>
<Control xmlns="http://schemas.microsoft.com/VisualStudio/2011/storyboarding/control">
  <Id Name="2d0ec6f4-3d74-4898-a25c-e2cd29156f33" Revision="1" Stencil="System.MyShapes" StencilVersion="1.0"/>
</Control>
</file>

<file path=customXml/item1223.xml><?xml version="1.0" encoding="utf-8"?>
<Control xmlns="http://schemas.microsoft.com/VisualStudio/2011/storyboarding/control">
  <Id Name="68a6efa7-0759-454d-829d-0dcf3dd35ea4" Revision="1" Stencil="System.MyShapes" StencilVersion="1.0"/>
</Control>
</file>

<file path=customXml/item1224.xml><?xml version="1.0" encoding="utf-8"?>
<Control xmlns="http://schemas.microsoft.com/VisualStudio/2011/storyboarding/control">
  <Id Name="System.Storyboarding.Common.Text" Revision="1" Stencil="System.Storyboarding.Common" StencilVersion="0.1"/>
</Control>
</file>

<file path=customXml/item1225.xml><?xml version="1.0" encoding="utf-8"?>
<Control xmlns="http://schemas.microsoft.com/VisualStudio/2011/storyboarding/control">
  <Id Name="2d0ec6f4-3d74-4898-a25c-e2cd29156f33" Revision="1" Stencil="System.MyShapes" StencilVersion="1.0"/>
</Control>
</file>

<file path=customXml/item1226.xml><?xml version="1.0" encoding="utf-8"?>
<Control xmlns="http://schemas.microsoft.com/VisualStudio/2011/storyboarding/control">
  <Id Name="f942614c-ea29-48b0-a0bf-39a188daa13c" Revision="1" Stencil="System.MyShapes" StencilVersion="1.0"/>
</Control>
</file>

<file path=customXml/item1227.xml><?xml version="1.0" encoding="utf-8"?>
<Control xmlns="http://schemas.microsoft.com/VisualStudio/2011/storyboarding/control">
  <Id Name="68a6efa7-0759-454d-829d-0dcf3dd35ea4" Revision="1" Stencil="System.MyShapes" StencilVersion="1.0"/>
</Control>
</file>

<file path=customXml/item1228.xml><?xml version="1.0" encoding="utf-8"?>
<Control xmlns="http://schemas.microsoft.com/VisualStudio/2011/storyboarding/control">
  <Id Name="System.Storyboarding.Common.Text" Revision="1" Stencil="System.Storyboarding.Common" StencilVersion="0.1"/>
</Control>
</file>

<file path=customXml/item1229.xml><?xml version="1.0" encoding="utf-8"?>
<Control xmlns="http://schemas.microsoft.com/VisualStudio/2011/storyboarding/control">
  <Id Name="System.Storyboarding.Common.Text" Revision="1" Stencil="System.Storyboarding.Common" StencilVersion="0.1"/>
</Control>
</file>

<file path=customXml/item123.xml><?xml version="1.0" encoding="utf-8"?>
<Control xmlns="http://schemas.microsoft.com/VisualStudio/2011/storyboarding/control">
  <Id Name="2d0ec6f4-3d74-4898-a25c-e2cd29156f33" Revision="1" Stencil="System.MyShapes" StencilVersion="1.0"/>
</Control>
</file>

<file path=customXml/item1230.xml><?xml version="1.0" encoding="utf-8"?>
<Control xmlns="http://schemas.microsoft.com/VisualStudio/2011/storyboarding/control">
  <Id Name="System.Storyboarding.Common.Text" Revision="1" Stencil="System.Storyboarding.Common" StencilVersion="0.1"/>
</Control>
</file>

<file path=customXml/item1231.xml><?xml version="1.0" encoding="utf-8"?>
<Control xmlns="http://schemas.microsoft.com/VisualStudio/2011/storyboarding/control">
  <Id Name="System.Storyboarding.Common.Text" Revision="1" Stencil="System.Storyboarding.Common" StencilVersion="0.1"/>
</Control>
</file>

<file path=customXml/item1232.xml><?xml version="1.0" encoding="utf-8"?>
<Control xmlns="http://schemas.microsoft.com/VisualStudio/2011/storyboarding/control">
  <Id Name="System.Storyboarding.Common.Text" Revision="1" Stencil="System.Storyboarding.Common" StencilVersion="0.1"/>
</Control>
</file>

<file path=customXml/item1233.xml><?xml version="1.0" encoding="utf-8"?>
<Control xmlns="http://schemas.microsoft.com/VisualStudio/2011/storyboarding/control">
  <Id Name="System.Storyboarding.Common.Text" Revision="1" Stencil="System.Storyboarding.Common" StencilVersion="0.1"/>
</Control>
</file>

<file path=customXml/item1234.xml><?xml version="1.0" encoding="utf-8"?>
<Control xmlns="http://schemas.microsoft.com/VisualStudio/2011/storyboarding/control">
  <Id Name="System.Storyboarding.Common.Text" Revision="1" Stencil="System.Storyboarding.Common" StencilVersion="0.1"/>
</Control>
</file>

<file path=customXml/item1235.xml><?xml version="1.0" encoding="utf-8"?>
<Control xmlns="http://schemas.microsoft.com/VisualStudio/2011/storyboarding/control">
  <Id Name="System.Storyboarding.Common.Text" Revision="1" Stencil="System.Storyboarding.Common" StencilVersion="0.1"/>
</Control>
</file>

<file path=customXml/item1236.xml><?xml version="1.0" encoding="utf-8"?>
<Control xmlns="http://schemas.microsoft.com/VisualStudio/2011/storyboarding/control">
  <Id Name="f942614c-ea29-48b0-a0bf-39a188daa13c" Revision="1" Stencil="System.MyShapes" StencilVersion="1.0"/>
</Control>
</file>

<file path=customXml/item1237.xml><?xml version="1.0" encoding="utf-8"?>
<Control xmlns="http://schemas.microsoft.com/VisualStudio/2011/storyboarding/control">
  <Id Name="System.Storyboarding.Common.Text" Revision="1" Stencil="System.Storyboarding.Common" StencilVersion="0.1"/>
</Control>
</file>

<file path=customXml/item1238.xml><?xml version="1.0" encoding="utf-8"?>
<Control xmlns="http://schemas.microsoft.com/VisualStudio/2011/storyboarding/control">
  <Id Name="System.Storyboarding.Common.Text" Revision="1" Stencil="System.Storyboarding.Common" StencilVersion="0.1"/>
</Control>
</file>

<file path=customXml/item1239.xml><?xml version="1.0" encoding="utf-8"?>
<Control xmlns="http://schemas.microsoft.com/VisualStudio/2011/storyboarding/control">
  <Id Name="System.Storyboarding.Common.Text" Revision="1" Stencil="System.Storyboarding.Common" StencilVersion="0.1"/>
</Control>
</file>

<file path=customXml/item124.xml><?xml version="1.0" encoding="utf-8"?>
<Control xmlns="http://schemas.microsoft.com/VisualStudio/2011/storyboarding/control">
  <Id Name="2d0ec6f4-3d74-4898-a25c-e2cd29156f33" Revision="1" Stencil="System.MyShapes" StencilVersion="1.0"/>
</Control>
</file>

<file path=customXml/item1240.xml><?xml version="1.0" encoding="utf-8"?>
<Control xmlns="http://schemas.microsoft.com/VisualStudio/2011/storyboarding/control">
  <Id Name="System.Storyboarding.Common.Text" Revision="1" Stencil="System.Storyboarding.Common" StencilVersion="0.1"/>
</Control>
</file>

<file path=customXml/item1241.xml><?xml version="1.0" encoding="utf-8"?>
<Control xmlns="http://schemas.microsoft.com/VisualStudio/2011/storyboarding/control">
  <Id Name="System.Storyboarding.Common.Text" Revision="1" Stencil="System.Storyboarding.Common" StencilVersion="0.1"/>
</Control>
</file>

<file path=customXml/item1242.xml><?xml version="1.0" encoding="utf-8"?>
<Control xmlns="http://schemas.microsoft.com/VisualStudio/2011/storyboarding/control">
  <Id Name="126ea32c-c6f2-4e50-82f4-2b9687deaa14" Revision="1" Stencil="System.MyShapes" StencilVersion="1.0"/>
</Control>
</file>

<file path=customXml/item1243.xml><?xml version="1.0" encoding="utf-8"?>
<Control xmlns="http://schemas.microsoft.com/VisualStudio/2011/storyboarding/control">
  <Id Name="System.Storyboarding.Common.Text" Revision="1" Stencil="System.Storyboarding.Common" StencilVersion="0.1"/>
</Control>
</file>

<file path=customXml/item1244.xml><?xml version="1.0" encoding="utf-8"?>
<Control xmlns="http://schemas.microsoft.com/VisualStudio/2011/storyboarding/control">
  <Id Name="f942614c-ea29-48b0-a0bf-39a188daa13c" Revision="1" Stencil="System.MyShapes" StencilVersion="1.0"/>
</Control>
</file>

<file path=customXml/item1245.xml><?xml version="1.0" encoding="utf-8"?>
<Control xmlns="http://schemas.microsoft.com/VisualStudio/2011/storyboarding/control">
  <Id Name="System.Storyboarding.Common.Text" Revision="1" Stencil="System.Storyboarding.Common" StencilVersion="0.1"/>
</Control>
</file>

<file path=customXml/item1246.xml><?xml version="1.0" encoding="utf-8"?>
<Control xmlns="http://schemas.microsoft.com/VisualStudio/2011/storyboarding/control">
  <Id Name="System.Storyboarding.Common.Text" Revision="1" Stencil="System.Storyboarding.Common" StencilVersion="0.1"/>
</Control>
</file>

<file path=customXml/item1247.xml><?xml version="1.0" encoding="utf-8"?>
<Control xmlns="http://schemas.microsoft.com/VisualStudio/2011/storyboarding/control">
  <Id Name="2d0ec6f4-3d74-4898-a25c-e2cd29156f33" Revision="1" Stencil="System.MyShapes" StencilVersion="1.0"/>
</Control>
</file>

<file path=customXml/item1248.xml><?xml version="1.0" encoding="utf-8"?>
<Control xmlns="http://schemas.microsoft.com/VisualStudio/2011/storyboarding/control">
  <Id Name="System.Storyboarding.Common.Text" Revision="1" Stencil="System.Storyboarding.Common" StencilVersion="0.1"/>
</Control>
</file>

<file path=customXml/item1249.xml><?xml version="1.0" encoding="utf-8"?>
<Control xmlns="http://schemas.microsoft.com/VisualStudio/2011/storyboarding/control">
  <Id Name="System.Storyboarding.Common.Text" Revision="1" Stencil="System.Storyboarding.Common" StencilVersion="0.1"/>
</Control>
</file>

<file path=customXml/item125.xml><?xml version="1.0" encoding="utf-8"?>
<Control xmlns="http://schemas.microsoft.com/VisualStudio/2011/storyboarding/control">
  <Id Name="System.Storyboarding.Common.Text" Revision="1" Stencil="System.Storyboarding.Common" StencilVersion="0.1"/>
</Control>
</file>

<file path=customXml/item1250.xml><?xml version="1.0" encoding="utf-8"?>
<Control xmlns="http://schemas.microsoft.com/VisualStudio/2011/storyboarding/control">
  <Id Name="System.Storyboarding.Common.Text" Revision="1" Stencil="System.Storyboarding.Common" StencilVersion="0.1"/>
</Control>
</file>

<file path=customXml/item1251.xml><?xml version="1.0" encoding="utf-8"?>
<Control xmlns="http://schemas.microsoft.com/VisualStudio/2011/storyboarding/control">
  <Id Name="System.Storyboarding.Common.Text" Revision="1" Stencil="System.Storyboarding.Common" StencilVersion="0.1"/>
</Control>
</file>

<file path=customXml/item1252.xml><?xml version="1.0" encoding="utf-8"?>
<Control xmlns="http://schemas.microsoft.com/VisualStudio/2011/storyboarding/control">
  <Id Name="System.Storyboarding.Common.Text" Revision="1" Stencil="System.Storyboarding.Common" StencilVersion="0.1"/>
</Control>
</file>

<file path=customXml/item1253.xml><?xml version="1.0" encoding="utf-8"?>
<Control xmlns="http://schemas.microsoft.com/VisualStudio/2011/storyboarding/control">
  <Id Name="System.Storyboarding.Common.Text" Revision="1" Stencil="System.Storyboarding.Common" StencilVersion="0.1"/>
</Control>
</file>

<file path=customXml/item1254.xml><?xml version="1.0" encoding="utf-8"?>
<Control xmlns="http://schemas.microsoft.com/VisualStudio/2011/storyboarding/control">
  <Id Name="System.Storyboarding.Common.Text" Revision="1" Stencil="System.Storyboarding.Common" StencilVersion="0.1"/>
</Control>
</file>

<file path=customXml/item1255.xml><?xml version="1.0" encoding="utf-8"?>
<Control xmlns="http://schemas.microsoft.com/VisualStudio/2011/storyboarding/control">
  <Id Name="System.Storyboarding.Common.Text" Revision="1" Stencil="System.Storyboarding.Common" StencilVersion="0.1"/>
</Control>
</file>

<file path=customXml/item1256.xml><?xml version="1.0" encoding="utf-8"?>
<Control xmlns="http://schemas.microsoft.com/VisualStudio/2011/storyboarding/control">
  <Id Name="System.Storyboarding.Common.Text" Revision="1" Stencil="System.Storyboarding.Common" StencilVersion="0.1"/>
</Control>
</file>

<file path=customXml/item1257.xml><?xml version="1.0" encoding="utf-8"?>
<Control xmlns="http://schemas.microsoft.com/VisualStudio/2011/storyboarding/control">
  <Id Name="System.Storyboarding.Common.Text" Revision="1" Stencil="System.Storyboarding.Common" StencilVersion="0.1"/>
</Control>
</file>

<file path=customXml/item1258.xml><?xml version="1.0" encoding="utf-8"?>
<Control xmlns="http://schemas.microsoft.com/VisualStudio/2011/storyboarding/control">
  <Id Name="System.Storyboarding.Common.Text" Revision="1" Stencil="System.Storyboarding.Common" StencilVersion="0.1"/>
</Control>
</file>

<file path=customXml/item1259.xml><?xml version="1.0" encoding="utf-8"?>
<Control xmlns="http://schemas.microsoft.com/VisualStudio/2011/storyboarding/control">
  <Id Name="System.Storyboarding.Common.Text" Revision="1" Stencil="System.Storyboarding.Common" StencilVersion="0.1"/>
</Control>
</file>

<file path=customXml/item126.xml><?xml version="1.0" encoding="utf-8"?>
<Control xmlns="http://schemas.microsoft.com/VisualStudio/2011/storyboarding/control">
  <Id Name="System.Storyboarding.Common.Text" Revision="1" Stencil="System.Storyboarding.Common" StencilVersion="0.1"/>
</Control>
</file>

<file path=customXml/item1260.xml><?xml version="1.0" encoding="utf-8"?>
<Control xmlns="http://schemas.microsoft.com/VisualStudio/2011/storyboarding/control">
  <Id Name="System.Storyboarding.Common.Text" Revision="1" Stencil="System.Storyboarding.Common" StencilVersion="0.1"/>
</Control>
</file>

<file path=customXml/item1261.xml><?xml version="1.0" encoding="utf-8"?>
<Control xmlns="http://schemas.microsoft.com/VisualStudio/2011/storyboarding/control">
  <Id Name="68a6efa7-0759-454d-829d-0dcf3dd35ea4" Revision="1" Stencil="System.MyShapes" StencilVersion="1.0"/>
</Control>
</file>

<file path=customXml/item1262.xml><?xml version="1.0" encoding="utf-8"?>
<Control xmlns="http://schemas.microsoft.com/VisualStudio/2011/storyboarding/control">
  <Id Name="System.Storyboarding.Common.Text" Revision="1" Stencil="System.Storyboarding.Common" StencilVersion="0.1"/>
</Control>
</file>

<file path=customXml/item1263.xml><?xml version="1.0" encoding="utf-8"?>
<Control xmlns="http://schemas.microsoft.com/VisualStudio/2011/storyboarding/control">
  <Id Name="System.Storyboarding.Common.Text" Revision="1" Stencil="System.Storyboarding.Common" StencilVersion="0.1"/>
</Control>
</file>

<file path=customXml/item1264.xml><?xml version="1.0" encoding="utf-8"?>
<Control xmlns="http://schemas.microsoft.com/VisualStudio/2011/storyboarding/control">
  <Id Name="f942614c-ea29-48b0-a0bf-39a188daa13c" Revision="1" Stencil="System.MyShapes" StencilVersion="1.0"/>
</Control>
</file>

<file path=customXml/item1265.xml><?xml version="1.0" encoding="utf-8"?>
<Control xmlns="http://schemas.microsoft.com/VisualStudio/2011/storyboarding/control">
  <Id Name="System.Storyboarding.Common.Text" Revision="1" Stencil="System.Storyboarding.Common" StencilVersion="0.1"/>
</Control>
</file>

<file path=customXml/item1266.xml><?xml version="1.0" encoding="utf-8"?>
<Control xmlns="http://schemas.microsoft.com/VisualStudio/2011/storyboarding/control">
  <Id Name="System.Storyboarding.Common.Text" Revision="1" Stencil="System.Storyboarding.Common" StencilVersion="0.1"/>
</Control>
</file>

<file path=customXml/item1267.xml><?xml version="1.0" encoding="utf-8"?>
<Control xmlns="http://schemas.microsoft.com/VisualStudio/2011/storyboarding/control">
  <Id Name="System.Storyboarding.Common.Text" Revision="1" Stencil="System.Storyboarding.Common" StencilVersion="0.1"/>
</Control>
</file>

<file path=customXml/item1268.xml><?xml version="1.0" encoding="utf-8"?>
<Control xmlns="http://schemas.microsoft.com/VisualStudio/2011/storyboarding/control">
  <Id Name="2d0ec6f4-3d74-4898-a25c-e2cd29156f33" Revision="1" Stencil="System.MyShapes" StencilVersion="1.0"/>
</Control>
</file>

<file path=customXml/item1269.xml><?xml version="1.0" encoding="utf-8"?>
<Control xmlns="http://schemas.microsoft.com/VisualStudio/2011/storyboarding/control">
  <Id Name="System.Storyboarding.Common.Text" Revision="1" Stencil="System.Storyboarding.Common" StencilVersion="0.1"/>
</Control>
</file>

<file path=customXml/item127.xml><?xml version="1.0" encoding="utf-8"?>
<Control xmlns="http://schemas.microsoft.com/VisualStudio/2011/storyboarding/control">
  <Id Name="System.Storyboarding.Common.Text" Revision="1" Stencil="System.Storyboarding.Common" StencilVersion="0.1"/>
</Control>
</file>

<file path=customXml/item1270.xml><?xml version="1.0" encoding="utf-8"?>
<Control xmlns="http://schemas.microsoft.com/VisualStudio/2011/storyboarding/control">
  <Id Name="System.Storyboarding.Common.Text" Revision="1" Stencil="System.Storyboarding.Common" StencilVersion="0.1"/>
</Control>
</file>

<file path=customXml/item1271.xml><?xml version="1.0" encoding="utf-8"?>
<Control xmlns="http://schemas.microsoft.com/VisualStudio/2011/storyboarding/control">
  <Id Name="68a6efa7-0759-454d-829d-0dcf3dd35ea4" Revision="1" Stencil="System.MyShapes" StencilVersion="1.0"/>
</Control>
</file>

<file path=customXml/item1272.xml><?xml version="1.0" encoding="utf-8"?>
<Control xmlns="http://schemas.microsoft.com/VisualStudio/2011/storyboarding/control">
  <Id Name="26215876-6989-4482-a047-662b9a79ecf7" Revision="1" Stencil="System.MyShapes" StencilVersion="1.0"/>
</Control>
</file>

<file path=customXml/item1273.xml><?xml version="1.0" encoding="utf-8"?>
<Control xmlns="http://schemas.microsoft.com/VisualStudio/2011/storyboarding/control">
  <Id Name="5d1b3dce-16e1-4d33-a649-35b231ab4c99" Revision="1" Stencil="System.MyShapes" StencilVersion="1.0"/>
</Control>
</file>

<file path=customXml/item1274.xml><?xml version="1.0" encoding="utf-8"?>
<Control xmlns="http://schemas.microsoft.com/VisualStudio/2011/storyboarding/control">
  <Id Name="0eb6adba-f44f-478a-accc-2bc808ff9e71" Revision="1" Stencil="System.MyShapes" StencilVersion="1.0"/>
</Control>
</file>

<file path=customXml/item1275.xml><?xml version="1.0" encoding="utf-8"?>
<Control xmlns="http://schemas.microsoft.com/VisualStudio/2011/storyboarding/control">
  <Id Name="System.Storyboarding.Common.Text" Revision="1" Stencil="System.Storyboarding.Common" StencilVersion="0.1"/>
</Control>
</file>

<file path=customXml/item1276.xml><?xml version="1.0" encoding="utf-8"?>
<Control xmlns="http://schemas.microsoft.com/VisualStudio/2011/storyboarding/control">
  <Id Name="System.Storyboarding.Common.Text" Revision="1" Stencil="System.Storyboarding.Common" StencilVersion="0.1"/>
</Control>
</file>

<file path=customXml/item1277.xml><?xml version="1.0" encoding="utf-8"?>
<Control xmlns="http://schemas.microsoft.com/VisualStudio/2011/storyboarding/control">
  <Id Name="System.Storyboarding.Common.Text" Revision="1" Stencil="System.Storyboarding.Common" StencilVersion="0.1"/>
</Control>
</file>

<file path=customXml/item1278.xml><?xml version="1.0" encoding="utf-8"?>
<Control xmlns="http://schemas.microsoft.com/VisualStudio/2011/storyboarding/control">
  <Id Name="System.Storyboarding.Common.Text" Revision="1" Stencil="System.Storyboarding.Common" StencilVersion="0.1"/>
</Control>
</file>

<file path=customXml/item1279.xml><?xml version="1.0" encoding="utf-8"?>
<Control xmlns="http://schemas.microsoft.com/VisualStudio/2011/storyboarding/control">
  <Id Name="System.Storyboarding.Common.Text" Revision="1" Stencil="System.Storyboarding.Common" StencilVersion="0.1"/>
</Control>
</file>

<file path=customXml/item128.xml><?xml version="1.0" encoding="utf-8"?>
<Control xmlns="http://schemas.microsoft.com/VisualStudio/2011/storyboarding/control">
  <Id Name="System.Storyboarding.Common.Text" Revision="1" Stencil="System.Storyboarding.Common" StencilVersion="0.1"/>
</Control>
</file>

<file path=customXml/item1280.xml><?xml version="1.0" encoding="utf-8"?>
<Control xmlns="http://schemas.microsoft.com/VisualStudio/2011/storyboarding/control">
  <Id Name="System.Storyboarding.Common.Text" Revision="1" Stencil="System.Storyboarding.Common" StencilVersion="0.1"/>
</Control>
</file>

<file path=customXml/item1281.xml><?xml version="1.0" encoding="utf-8"?>
<Control xmlns="http://schemas.microsoft.com/VisualStudio/2011/storyboarding/control">
  <Id Name="System.Storyboarding.Common.Text" Revision="1" Stencil="System.Storyboarding.Common" StencilVersion="0.1"/>
</Control>
</file>

<file path=customXml/item1282.xml><?xml version="1.0" encoding="utf-8"?>
<Control xmlns="http://schemas.microsoft.com/VisualStudio/2011/storyboarding/control">
  <Id Name="System.Storyboarding.Common.Text" Revision="1" Stencil="System.Storyboarding.Common" StencilVersion="0.1"/>
</Control>
</file>

<file path=customXml/item1283.xml><?xml version="1.0" encoding="utf-8"?>
<Control xmlns="http://schemas.microsoft.com/VisualStudio/2011/storyboarding/control">
  <Id Name="System.Storyboarding.Common.Text" Revision="1" Stencil="System.Storyboarding.Common" StencilVersion="0.1"/>
</Control>
</file>

<file path=customXml/item1284.xml><?xml version="1.0" encoding="utf-8"?>
<Control xmlns="http://schemas.microsoft.com/VisualStudio/2011/storyboarding/control">
  <Id Name="System.Storyboarding.Common.Text" Revision="1" Stencil="System.Storyboarding.Common" StencilVersion="0.1"/>
</Control>
</file>

<file path=customXml/item1285.xml><?xml version="1.0" encoding="utf-8"?>
<Control xmlns="http://schemas.microsoft.com/VisualStudio/2011/storyboarding/control">
  <Id Name="System.Storyboarding.Common.Text" Revision="1" Stencil="System.Storyboarding.Common" StencilVersion="0.1"/>
</Control>
</file>

<file path=customXml/item1286.xml><?xml version="1.0" encoding="utf-8"?>
<Control xmlns="http://schemas.microsoft.com/VisualStudio/2011/storyboarding/control">
  <Id Name="5d1b3dce-16e1-4d33-a649-35b231ab4c99" Revision="1" Stencil="System.MyShapes" StencilVersion="1.0"/>
</Control>
</file>

<file path=customXml/item1287.xml><?xml version="1.0" encoding="utf-8"?>
<Control xmlns="http://schemas.microsoft.com/VisualStudio/2011/storyboarding/control">
  <Id Name="0eb6adba-f44f-478a-accc-2bc808ff9e71" Revision="1" Stencil="System.MyShapes" StencilVersion="1.0"/>
</Control>
</file>

<file path=customXml/item1288.xml><?xml version="1.0" encoding="utf-8"?>
<Control xmlns="http://schemas.microsoft.com/VisualStudio/2011/storyboarding/control">
  <Id Name="System.Storyboarding.Common.Text" Revision="1" Stencil="System.Storyboarding.Common" StencilVersion="0.1"/>
</Control>
</file>

<file path=customXml/item1289.xml><?xml version="1.0" encoding="utf-8"?>
<Control xmlns="http://schemas.microsoft.com/VisualStudio/2011/storyboarding/control">
  <Id Name="System.Storyboarding.Common.Text" Revision="1" Stencil="System.Storyboarding.Common" StencilVersion="0.1"/>
</Control>
</file>

<file path=customXml/item129.xml><?xml version="1.0" encoding="utf-8"?>
<Control xmlns="http://schemas.microsoft.com/VisualStudio/2011/storyboarding/control">
  <Id Name="68a6efa7-0759-454d-829d-0dcf3dd35ea4" Revision="1" Stencil="System.MyShapes" StencilVersion="1.0"/>
</Control>
</file>

<file path=customXml/item1290.xml><?xml version="1.0" encoding="utf-8"?>
<Control xmlns="http://schemas.microsoft.com/VisualStudio/2011/storyboarding/control">
  <Id Name="26215876-6989-4482-a047-662b9a79ecf7" Revision="1" Stencil="System.MyShapes" StencilVersion="1.0"/>
</Control>
</file>

<file path=customXml/item1291.xml><?xml version="1.0" encoding="utf-8"?>
<Control xmlns="http://schemas.microsoft.com/VisualStudio/2011/storyboarding/control">
  <Id Name="System.Storyboarding.Common.Text" Revision="1" Stencil="System.Storyboarding.Common" StencilVersion="0.1"/>
</Control>
</file>

<file path=customXml/item1292.xml><?xml version="1.0" encoding="utf-8"?>
<Control xmlns="http://schemas.microsoft.com/VisualStudio/2011/storyboarding/control">
  <Id Name="2d0ec6f4-3d74-4898-a25c-e2cd29156f33" Revision="1" Stencil="System.MyShapes" StencilVersion="1.0"/>
</Control>
</file>

<file path=customXml/item1293.xml><?xml version="1.0" encoding="utf-8"?>
<Control xmlns="http://schemas.microsoft.com/VisualStudio/2011/storyboarding/control">
  <Id Name="2d0ec6f4-3d74-4898-a25c-e2cd29156f33" Revision="1" Stencil="System.MyShapes" StencilVersion="1.0"/>
</Control>
</file>

<file path=customXml/item1294.xml><?xml version="1.0" encoding="utf-8"?>
<Control xmlns="http://schemas.microsoft.com/VisualStudio/2011/storyboarding/control">
  <Id Name="68a6efa7-0759-454d-829d-0dcf3dd35ea4" Revision="1" Stencil="System.MyShapes" StencilVersion="1.0"/>
</Control>
</file>

<file path=customXml/item1295.xml><?xml version="1.0" encoding="utf-8"?>
<Control xmlns="http://schemas.microsoft.com/VisualStudio/2011/storyboarding/control">
  <Id Name="System.Storyboarding.Common.Text" Revision="1" Stencil="System.Storyboarding.Common" StencilVersion="0.1"/>
</Control>
</file>

<file path=customXml/item1296.xml><?xml version="1.0" encoding="utf-8"?>
<Control xmlns="http://schemas.microsoft.com/VisualStudio/2011/storyboarding/control">
  <Id Name="126ea32c-c6f2-4e50-82f4-2b9687deaa14" Revision="1" Stencil="System.MyShapes" StencilVersion="1.0"/>
</Control>
</file>

<file path=customXml/item1297.xml><?xml version="1.0" encoding="utf-8"?>
<Control xmlns="http://schemas.microsoft.com/VisualStudio/2011/storyboarding/control">
  <Id Name="System.Storyboarding.Common.Text" Revision="1" Stencil="System.Storyboarding.Common" StencilVersion="0.1"/>
</Control>
</file>

<file path=customXml/item1298.xml><?xml version="1.0" encoding="utf-8"?>
<Control xmlns="http://schemas.microsoft.com/VisualStudio/2011/storyboarding/control">
  <Id Name="System.Storyboarding.Common.Text" Revision="1" Stencil="System.Storyboarding.Common" StencilVersion="0.1"/>
</Control>
</file>

<file path=customXml/item1299.xml><?xml version="1.0" encoding="utf-8"?>
<Control xmlns="http://schemas.microsoft.com/VisualStudio/2011/storyboarding/control">
  <Id Name="26215876-6989-4482-a047-662b9a79ecf7" Revision="1" Stencil="System.MyShapes" StencilVersion="1.0"/>
</Control>
</file>

<file path=customXml/item13.xml><?xml version="1.0" encoding="utf-8"?>
<Control xmlns="http://schemas.microsoft.com/VisualStudio/2011/storyboarding/control">
  <Id Name="System.Storyboarding.Common.Text" Revision="1" Stencil="System.Storyboarding.Common" StencilVersion="0.1"/>
</Control>
</file>

<file path=customXml/item130.xml><?xml version="1.0" encoding="utf-8"?>
<Control xmlns="http://schemas.microsoft.com/VisualStudio/2011/storyboarding/control">
  <Id Name="System.Storyboarding.Common.Text" Revision="1" Stencil="System.Storyboarding.Common" StencilVersion="0.1"/>
</Control>
</file>

<file path=customXml/item1300.xml><?xml version="1.0" encoding="utf-8"?>
<Control xmlns="http://schemas.microsoft.com/VisualStudio/2011/storyboarding/control">
  <Id Name="System.Storyboarding.Common.Text" Revision="1" Stencil="System.Storyboarding.Common" StencilVersion="0.1"/>
</Control>
</file>

<file path=customXml/item1301.xml><?xml version="1.0" encoding="utf-8"?>
<Control xmlns="http://schemas.microsoft.com/VisualStudio/2011/storyboarding/control">
  <Id Name="System.Storyboarding.Common.Text" Revision="1" Stencil="System.Storyboarding.Common" StencilVersion="0.1"/>
</Control>
</file>

<file path=customXml/item1302.xml><?xml version="1.0" encoding="utf-8"?>
<Control xmlns="http://schemas.microsoft.com/VisualStudio/2011/storyboarding/control">
  <Id Name="System.Storyboarding.Common.Text" Revision="1" Stencil="System.Storyboarding.Common" StencilVersion="0.1"/>
</Control>
</file>

<file path=customXml/item1303.xml><?xml version="1.0" encoding="utf-8"?>
<Control xmlns="http://schemas.microsoft.com/VisualStudio/2011/storyboarding/control">
  <Id Name="System.Storyboarding.Common.Text" Revision="1" Stencil="System.Storyboarding.Common" StencilVersion="0.1"/>
</Control>
</file>

<file path=customXml/item1304.xml><?xml version="1.0" encoding="utf-8"?>
<Control xmlns="http://schemas.microsoft.com/VisualStudio/2011/storyboarding/control">
  <Id Name="System.Storyboarding.Common.Text" Revision="1" Stencil="System.Storyboarding.Common" StencilVersion="0.1"/>
</Control>
</file>

<file path=customXml/item1305.xml><?xml version="1.0" encoding="utf-8"?>
<Control xmlns="http://schemas.microsoft.com/VisualStudio/2011/storyboarding/control">
  <Id Name="System.Storyboarding.Common.Text" Revision="1" Stencil="System.Storyboarding.Common" StencilVersion="0.1"/>
</Control>
</file>

<file path=customXml/item1306.xml><?xml version="1.0" encoding="utf-8"?>
<Control xmlns="http://schemas.microsoft.com/VisualStudio/2011/storyboarding/control">
  <Id Name="2d0ec6f4-3d74-4898-a25c-e2cd29156f33" Revision="1" Stencil="System.MyShapes" StencilVersion="1.0"/>
</Control>
</file>

<file path=customXml/item1307.xml><?xml version="1.0" encoding="utf-8"?>
<Control xmlns="http://schemas.microsoft.com/VisualStudio/2011/storyboarding/control">
  <Id Name="System.Storyboarding.Common.Text" Revision="1" Stencil="System.Storyboarding.Common" StencilVersion="0.1"/>
</Control>
</file>

<file path=customXml/item1308.xml><?xml version="1.0" encoding="utf-8"?>
<Control xmlns="http://schemas.microsoft.com/VisualStudio/2011/storyboarding/control">
  <Id Name="System.Storyboarding.Common.Text" Revision="1" Stencil="System.Storyboarding.Common" StencilVersion="0.1"/>
</Control>
</file>

<file path=customXml/item1309.xml><?xml version="1.0" encoding="utf-8"?>
<Control xmlns="http://schemas.microsoft.com/VisualStudio/2011/storyboarding/control">
  <Id Name="f942614c-ea29-48b0-a0bf-39a188daa13c" Revision="1" Stencil="System.MyShapes" StencilVersion="1.0"/>
</Control>
</file>

<file path=customXml/item131.xml><?xml version="1.0" encoding="utf-8"?>
<Control xmlns="http://schemas.microsoft.com/VisualStudio/2011/storyboarding/control">
  <Id Name="System.Storyboarding.Common.Text" Revision="1" Stencil="System.Storyboarding.Common" StencilVersion="0.1"/>
</Control>
</file>

<file path=customXml/item1310.xml><?xml version="1.0" encoding="utf-8"?>
<Control xmlns="http://schemas.microsoft.com/VisualStudio/2011/storyboarding/control">
  <Id Name="System.Storyboarding.Common.Text" Revision="1" Stencil="System.Storyboarding.Common" StencilVersion="0.1"/>
</Control>
</file>

<file path=customXml/item1311.xml><?xml version="1.0" encoding="utf-8"?>
<Control xmlns="http://schemas.microsoft.com/VisualStudio/2011/storyboarding/control">
  <Id Name="System.Storyboarding.Common.Text" Revision="1" Stencil="System.Storyboarding.Common" StencilVersion="0.1"/>
</Control>
</file>

<file path=customXml/item1312.xml><?xml version="1.0" encoding="utf-8"?>
<Control xmlns="http://schemas.microsoft.com/VisualStudio/2011/storyboarding/control">
  <Id Name="System.Storyboarding.Common.Text" Revision="1" Stencil="System.Storyboarding.Common" StencilVersion="0.1"/>
</Control>
</file>

<file path=customXml/item1313.xml><?xml version="1.0" encoding="utf-8"?>
<Control xmlns="http://schemas.microsoft.com/VisualStudio/2011/storyboarding/control">
  <Id Name="System.Storyboarding.Common.Text" Revision="1" Stencil="System.Storyboarding.Common" StencilVersion="0.1"/>
</Control>
</file>

<file path=customXml/item1314.xml><?xml version="1.0" encoding="utf-8"?>
<Control xmlns="http://schemas.microsoft.com/VisualStudio/2011/storyboarding/control">
  <Id Name="System.Storyboarding.Common.Text" Revision="1" Stencil="System.Storyboarding.Common" StencilVersion="0.1"/>
</Control>
</file>

<file path=customXml/item1315.xml><?xml version="1.0" encoding="utf-8"?>
<Control xmlns="http://schemas.microsoft.com/VisualStudio/2011/storyboarding/control">
  <Id Name="2d0ec6f4-3d74-4898-a25c-e2cd29156f33" Revision="1" Stencil="System.MyShapes" StencilVersion="1.0"/>
</Control>
</file>

<file path=customXml/item1316.xml><?xml version="1.0" encoding="utf-8"?>
<Control xmlns="http://schemas.microsoft.com/VisualStudio/2011/storyboarding/control">
  <Id Name="126ea32c-c6f2-4e50-82f4-2b9687deaa14" Revision="1" Stencil="System.MyShapes" StencilVersion="1.0"/>
</Control>
</file>

<file path=customXml/item1317.xml><?xml version="1.0" encoding="utf-8"?>
<Control xmlns="http://schemas.microsoft.com/VisualStudio/2011/storyboarding/control">
  <Id Name="System.Storyboarding.Common.Text" Revision="1" Stencil="System.Storyboarding.Common" StencilVersion="0.1"/>
</Control>
</file>

<file path=customXml/item1318.xml><?xml version="1.0" encoding="utf-8"?>
<Control xmlns="http://schemas.microsoft.com/VisualStudio/2011/storyboarding/control">
  <Id Name="System.Storyboarding.Common.Text" Revision="1" Stencil="System.Storyboarding.Common" StencilVersion="0.1"/>
</Control>
</file>

<file path=customXml/item1319.xml><?xml version="1.0" encoding="utf-8"?>
<Control xmlns="http://schemas.microsoft.com/VisualStudio/2011/storyboarding/control">
  <Id Name="System.Storyboarding.Common.Text" Revision="1" Stencil="System.Storyboarding.Common" StencilVersion="0.1"/>
</Control>
</file>

<file path=customXml/item132.xml><?xml version="1.0" encoding="utf-8"?>
<Control xmlns="http://schemas.microsoft.com/VisualStudio/2011/storyboarding/control">
  <Id Name="System.Storyboarding.Common.Text" Revision="1" Stencil="System.Storyboarding.Common" StencilVersion="0.1"/>
</Control>
</file>

<file path=customXml/item1320.xml><?xml version="1.0" encoding="utf-8"?>
<Control xmlns="http://schemas.microsoft.com/VisualStudio/2011/storyboarding/control">
  <Id Name="System.Storyboarding.Common.Text" Revision="1" Stencil="System.Storyboarding.Common" StencilVersion="0.1"/>
</Control>
</file>

<file path=customXml/item1321.xml><?xml version="1.0" encoding="utf-8"?>
<Control xmlns="http://schemas.microsoft.com/VisualStudio/2011/storyboarding/control">
  <Id Name="System.Storyboarding.Common.Text" Revision="1" Stencil="System.Storyboarding.Common" StencilVersion="0.1"/>
</Control>
</file>

<file path=customXml/item1322.xml><?xml version="1.0" encoding="utf-8"?>
<Control xmlns="http://schemas.microsoft.com/VisualStudio/2011/storyboarding/control">
  <Id Name="System.Storyboarding.Common.Text" Revision="1" Stencil="System.Storyboarding.Common" StencilVersion="0.1"/>
</Control>
</file>

<file path=customXml/item1323.xml><?xml version="1.0" encoding="utf-8"?>
<Control xmlns="http://schemas.microsoft.com/VisualStudio/2011/storyboarding/control">
  <Id Name="System.Storyboarding.Common.Text" Revision="1" Stencil="System.Storyboarding.Common" StencilVersion="0.1"/>
</Control>
</file>

<file path=customXml/item1324.xml><?xml version="1.0" encoding="utf-8"?>
<Control xmlns="http://schemas.microsoft.com/VisualStudio/2011/storyboarding/control">
  <Id Name="System.Storyboarding.Common.Text" Revision="1" Stencil="System.Storyboarding.Common" StencilVersion="0.1"/>
</Control>
</file>

<file path=customXml/item1325.xml><?xml version="1.0" encoding="utf-8"?>
<Control xmlns="http://schemas.microsoft.com/VisualStudio/2011/storyboarding/control">
  <Id Name="System.Storyboarding.Common.Text" Revision="1" Stencil="System.Storyboarding.Common" StencilVersion="0.1"/>
</Control>
</file>

<file path=customXml/item1326.xml><?xml version="1.0" encoding="utf-8"?>
<Control xmlns="http://schemas.microsoft.com/VisualStudio/2011/storyboarding/control">
  <Id Name="System.Storyboarding.Common.Text" Revision="1" Stencil="System.Storyboarding.Common" StencilVersion="0.1"/>
</Control>
</file>

<file path=customXml/item1327.xml><?xml version="1.0" encoding="utf-8"?>
<Control xmlns="http://schemas.microsoft.com/VisualStudio/2011/storyboarding/control">
  <Id Name="System.Storyboarding.Common.Text" Revision="1" Stencil="System.Storyboarding.Common" StencilVersion="0.1"/>
</Control>
</file>

<file path=customXml/item1328.xml><?xml version="1.0" encoding="utf-8"?>
<Control xmlns="http://schemas.microsoft.com/VisualStudio/2011/storyboarding/control">
  <Id Name="2d0ec6f4-3d74-4898-a25c-e2cd29156f33" Revision="1" Stencil="System.MyShapes" StencilVersion="1.0"/>
</Control>
</file>

<file path=customXml/item1329.xml><?xml version="1.0" encoding="utf-8"?>
<Control xmlns="http://schemas.microsoft.com/VisualStudio/2011/storyboarding/control">
  <Id Name="System.Storyboarding.Common.Text" Revision="1" Stencil="System.Storyboarding.Common" StencilVersion="0.1"/>
</Control>
</file>

<file path=customXml/item133.xml><?xml version="1.0" encoding="utf-8"?>
<Control xmlns="http://schemas.microsoft.com/VisualStudio/2011/storyboarding/control">
  <Id Name="System.Storyboarding.Common.Text" Revision="1" Stencil="System.Storyboarding.Common" StencilVersion="0.1"/>
</Control>
</file>

<file path=customXml/item1330.xml><?xml version="1.0" encoding="utf-8"?>
<Control xmlns="http://schemas.microsoft.com/VisualStudio/2011/storyboarding/control">
  <Id Name="2d0ec6f4-3d74-4898-a25c-e2cd29156f33" Revision="1" Stencil="System.MyShapes" StencilVersion="1.0"/>
</Control>
</file>

<file path=customXml/item1331.xml><?xml version="1.0" encoding="utf-8"?>
<Control xmlns="http://schemas.microsoft.com/VisualStudio/2011/storyboarding/control">
  <Id Name="System.Storyboarding.Common.Text" Revision="1" Stencil="System.Storyboarding.Common" StencilVersion="0.1"/>
</Control>
</file>

<file path=customXml/item1332.xml><?xml version="1.0" encoding="utf-8"?>
<Control xmlns="http://schemas.microsoft.com/VisualStudio/2011/storyboarding/control">
  <Id Name="System.Storyboarding.Common.Text" Revision="1" Stencil="System.Storyboarding.Common" StencilVersion="0.1"/>
</Control>
</file>

<file path=customXml/item1333.xml><?xml version="1.0" encoding="utf-8"?>
<Control xmlns="http://schemas.microsoft.com/VisualStudio/2011/storyboarding/control">
  <Id Name="System.Storyboarding.Common.Text" Revision="1" Stencil="System.Storyboarding.Common" StencilVersion="0.1"/>
</Control>
</file>

<file path=customXml/item1334.xml><?xml version="1.0" encoding="utf-8"?>
<Control xmlns="http://schemas.microsoft.com/VisualStudio/2011/storyboarding/control">
  <Id Name="26215876-6989-4482-a047-662b9a79ecf7" Revision="1" Stencil="System.MyShapes" StencilVersion="1.0"/>
</Control>
</file>

<file path=customXml/item1335.xml><?xml version="1.0" encoding="utf-8"?>
<Control xmlns="http://schemas.microsoft.com/VisualStudio/2011/storyboarding/control">
  <Id Name="System.Storyboarding.Common.Text" Revision="1" Stencil="System.Storyboarding.Common" StencilVersion="0.1"/>
</Control>
</file>

<file path=customXml/item1336.xml><?xml version="1.0" encoding="utf-8"?>
<Control xmlns="http://schemas.microsoft.com/VisualStudio/2011/storyboarding/control">
  <Id Name="126ea32c-c6f2-4e50-82f4-2b9687deaa14" Revision="1" Stencil="System.MyShapes" StencilVersion="1.0"/>
</Control>
</file>

<file path=customXml/item1337.xml><?xml version="1.0" encoding="utf-8"?>
<Control xmlns="http://schemas.microsoft.com/VisualStudio/2011/storyboarding/control">
  <Id Name="System.Storyboarding.Common.Text" Revision="1" Stencil="System.Storyboarding.Common" StencilVersion="0.1"/>
</Control>
</file>

<file path=customXml/item1338.xml><?xml version="1.0" encoding="utf-8"?>
<Control xmlns="http://schemas.microsoft.com/VisualStudio/2011/storyboarding/control">
  <Id Name="System.Storyboarding.Common.Text" Revision="1" Stencil="System.Storyboarding.Common" StencilVersion="0.1"/>
</Control>
</file>

<file path=customXml/item1339.xml><?xml version="1.0" encoding="utf-8"?>
<Control xmlns="http://schemas.microsoft.com/VisualStudio/2011/storyboarding/control">
  <Id Name="System.Storyboarding.Common.Text" Revision="1" Stencil="System.Storyboarding.Common" StencilVersion="0.1"/>
</Control>
</file>

<file path=customXml/item134.xml><?xml version="1.0" encoding="utf-8"?>
<Control xmlns="http://schemas.microsoft.com/VisualStudio/2011/storyboarding/control">
  <Id Name="System.Storyboarding.Common.Text" Revision="1" Stencil="System.Storyboarding.Common" StencilVersion="0.1"/>
</Control>
</file>

<file path=customXml/item1340.xml><?xml version="1.0" encoding="utf-8"?>
<Control xmlns="http://schemas.microsoft.com/VisualStudio/2011/storyboarding/control">
  <Id Name="System.Storyboarding.Common.Text" Revision="1" Stencil="System.Storyboarding.Common" StencilVersion="0.1"/>
</Control>
</file>

<file path=customXml/item1341.xml><?xml version="1.0" encoding="utf-8"?>
<Control xmlns="http://schemas.microsoft.com/VisualStudio/2011/storyboarding/control">
  <Id Name="System.Storyboarding.Common.Text" Revision="1" Stencil="System.Storyboarding.Common" StencilVersion="0.1"/>
</Control>
</file>

<file path=customXml/item1342.xml><?xml version="1.0" encoding="utf-8"?>
<Control xmlns="http://schemas.microsoft.com/VisualStudio/2011/storyboarding/control">
  <Id Name="f942614c-ea29-48b0-a0bf-39a188daa13c" Revision="1" Stencil="System.MyShapes" StencilVersion="1.0"/>
</Control>
</file>

<file path=customXml/item1343.xml><?xml version="1.0" encoding="utf-8"?>
<Control xmlns="http://schemas.microsoft.com/VisualStudio/2011/storyboarding/control">
  <Id Name="System.Storyboarding.Common.Text" Revision="1" Stencil="System.Storyboarding.Common" StencilVersion="0.1"/>
</Control>
</file>

<file path=customXml/item1344.xml><?xml version="1.0" encoding="utf-8"?>
<Control xmlns="http://schemas.microsoft.com/VisualStudio/2011/storyboarding/control">
  <Id Name="System.Storyboarding.Common.Text" Revision="1" Stencil="System.Storyboarding.Common" StencilVersion="0.1"/>
</Control>
</file>

<file path=customXml/item1345.xml><?xml version="1.0" encoding="utf-8"?>
<Control xmlns="http://schemas.microsoft.com/VisualStudio/2011/storyboarding/control">
  <Id Name="System.Storyboarding.Common.Text" Revision="1" Stencil="System.Storyboarding.Common" StencilVersion="0.1"/>
</Control>
</file>

<file path=customXml/item1346.xml><?xml version="1.0" encoding="utf-8"?>
<Control xmlns="http://schemas.microsoft.com/VisualStudio/2011/storyboarding/control">
  <Id Name="System.Storyboarding.Common.Text" Revision="1" Stencil="System.Storyboarding.Common" StencilVersion="0.1"/>
</Control>
</file>

<file path=customXml/item1347.xml><?xml version="1.0" encoding="utf-8"?>
<Control xmlns="http://schemas.microsoft.com/VisualStudio/2011/storyboarding/control">
  <Id Name="System.Storyboarding.Common.Text" Revision="1" Stencil="System.Storyboarding.Common" StencilVersion="0.1"/>
</Control>
</file>

<file path=customXml/item1348.xml><?xml version="1.0" encoding="utf-8"?>
<Control xmlns="http://schemas.microsoft.com/VisualStudio/2011/storyboarding/control">
  <Id Name="System.Storyboarding.Common.Text" Revision="1" Stencil="System.Storyboarding.Common" StencilVersion="0.1"/>
</Control>
</file>

<file path=customXml/item1349.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System.Storyboarding.Common.Text" Revision="1" Stencil="System.Storyboarding.Common" StencilVersion="0.1"/>
</Control>
</file>

<file path=customXml/item1350.xml><?xml version="1.0" encoding="utf-8"?>
<Control xmlns="http://schemas.microsoft.com/VisualStudio/2011/storyboarding/control">
  <Id Name="System.Storyboarding.Common.Text" Revision="1" Stencil="System.Storyboarding.Common" StencilVersion="0.1"/>
</Control>
</file>

<file path=customXml/item1351.xml><?xml version="1.0" encoding="utf-8"?>
<Control xmlns="http://schemas.microsoft.com/VisualStudio/2011/storyboarding/control">
  <Id Name="System.Storyboarding.Common.Text" Revision="1" Stencil="System.Storyboarding.Common" StencilVersion="0.1"/>
</Control>
</file>

<file path=customXml/item1352.xml><?xml version="1.0" encoding="utf-8"?>
<Control xmlns="http://schemas.microsoft.com/VisualStudio/2011/storyboarding/control">
  <Id Name="System.Storyboarding.Common.Text" Revision="1" Stencil="System.Storyboarding.Common" StencilVersion="0.1"/>
</Control>
</file>

<file path=customXml/item1353.xml><?xml version="1.0" encoding="utf-8"?>
<Control xmlns="http://schemas.microsoft.com/VisualStudio/2011/storyboarding/control">
  <Id Name="f942614c-ea29-48b0-a0bf-39a188daa13c" Revision="1" Stencil="System.MyShapes" StencilVersion="1.0"/>
</Control>
</file>

<file path=customXml/item1354.xml><?xml version="1.0" encoding="utf-8"?>
<Control xmlns="http://schemas.microsoft.com/VisualStudio/2011/storyboarding/control">
  <Id Name="System.Storyboarding.Common.Text" Revision="1" Stencil="System.Storyboarding.Common" StencilVersion="0.1"/>
</Control>
</file>

<file path=customXml/item1355.xml><?xml version="1.0" encoding="utf-8"?>
<Control xmlns="http://schemas.microsoft.com/VisualStudio/2011/storyboarding/control">
  <Id Name="System.Storyboarding.Common.Text" Revision="1" Stencil="System.Storyboarding.Common" StencilVersion="0.1"/>
</Control>
</file>

<file path=customXml/item1356.xml><?xml version="1.0" encoding="utf-8"?>
<Control xmlns="http://schemas.microsoft.com/VisualStudio/2011/storyboarding/control">
  <Id Name="System.Storyboarding.Common.Text" Revision="1" Stencil="System.Storyboarding.Common" StencilVersion="0.1"/>
</Control>
</file>

<file path=customXml/item1357.xml><?xml version="1.0" encoding="utf-8"?>
<Control xmlns="http://schemas.microsoft.com/VisualStudio/2011/storyboarding/control">
  <Id Name="System.Storyboarding.Common.Text" Revision="1" Stencil="System.Storyboarding.Common" StencilVersion="0.1"/>
</Control>
</file>

<file path=customXml/item1358.xml><?xml version="1.0" encoding="utf-8"?>
<Control xmlns="http://schemas.microsoft.com/VisualStudio/2011/storyboarding/control">
  <Id Name="System.Storyboarding.Common.Text" Revision="1" Stencil="System.Storyboarding.Common" StencilVersion="0.1"/>
</Control>
</file>

<file path=customXml/item1359.xml><?xml version="1.0" encoding="utf-8"?>
<Control xmlns="http://schemas.microsoft.com/VisualStudio/2011/storyboarding/control">
  <Id Name="System.Storyboarding.Common.Text" Revision="1" Stencil="System.Storyboarding.Common" StencilVersion="0.1"/>
</Control>
</file>

<file path=customXml/item136.xml><?xml version="1.0" encoding="utf-8"?>
<Control xmlns="http://schemas.microsoft.com/VisualStudio/2011/storyboarding/control">
  <Id Name="System.Storyboarding.Common.Text" Revision="1" Stencil="System.Storyboarding.Common" StencilVersion="0.1"/>
</Control>
</file>

<file path=customXml/item1360.xml><?xml version="1.0" encoding="utf-8"?>
<Control xmlns="http://schemas.microsoft.com/VisualStudio/2011/storyboarding/control">
  <Id Name="System.Storyboarding.Common.Text" Revision="1" Stencil="System.Storyboarding.Common" StencilVersion="0.1"/>
</Control>
</file>

<file path=customXml/item1361.xml><?xml version="1.0" encoding="utf-8"?>
<Control xmlns="http://schemas.microsoft.com/VisualStudio/2011/storyboarding/control">
  <Id Name="System.Storyboarding.Common.Text" Revision="1" Stencil="System.Storyboarding.Common" StencilVersion="0.1"/>
</Control>
</file>

<file path=customXml/item1362.xml><?xml version="1.0" encoding="utf-8"?>
<Control xmlns="http://schemas.microsoft.com/VisualStudio/2011/storyboarding/control">
  <Id Name="System.Storyboarding.Common.Text" Revision="1" Stencil="System.Storyboarding.Common" StencilVersion="0.1"/>
</Control>
</file>

<file path=customXml/item1363.xml><?xml version="1.0" encoding="utf-8"?>
<Control xmlns="http://schemas.microsoft.com/VisualStudio/2011/storyboarding/control">
  <Id Name="System.Storyboarding.Common.Text" Revision="1" Stencil="System.Storyboarding.Common" StencilVersion="0.1"/>
</Control>
</file>

<file path=customXml/item1364.xml><?xml version="1.0" encoding="utf-8"?>
<Control xmlns="http://schemas.microsoft.com/VisualStudio/2011/storyboarding/control">
  <Id Name="System.Storyboarding.Common.Text" Revision="1" Stencil="System.Storyboarding.Common" StencilVersion="0.1"/>
</Control>
</file>

<file path=customXml/item1365.xml><?xml version="1.0" encoding="utf-8"?>
<Control xmlns="http://schemas.microsoft.com/VisualStudio/2011/storyboarding/control">
  <Id Name="System.Storyboarding.Common.Text" Revision="1" Stencil="System.Storyboarding.Common" StencilVersion="0.1"/>
</Control>
</file>

<file path=customXml/item1366.xml><?xml version="1.0" encoding="utf-8"?>
<Control xmlns="http://schemas.microsoft.com/VisualStudio/2011/storyboarding/control">
  <Id Name="System.Storyboarding.Common.Text" Revision="1" Stencil="System.Storyboarding.Common" StencilVersion="0.1"/>
</Control>
</file>

<file path=customXml/item1367.xml><?xml version="1.0" encoding="utf-8"?>
<Control xmlns="http://schemas.microsoft.com/VisualStudio/2011/storyboarding/control">
  <Id Name="System.Storyboarding.Common.Text" Revision="1" Stencil="System.Storyboarding.Common" StencilVersion="0.1"/>
</Control>
</file>

<file path=customXml/item1368.xml><?xml version="1.0" encoding="utf-8"?>
<Control xmlns="http://schemas.microsoft.com/VisualStudio/2011/storyboarding/control">
  <Id Name="2d0ec6f4-3d74-4898-a25c-e2cd29156f33" Revision="1" Stencil="System.MyShapes" StencilVersion="1.0"/>
</Control>
</file>

<file path=customXml/item1369.xml><?xml version="1.0" encoding="utf-8"?>
<Control xmlns="http://schemas.microsoft.com/VisualStudio/2011/storyboarding/control">
  <Id Name="System.Storyboarding.Common.Text" Revision="1" Stencil="System.Storyboarding.Common" StencilVersion="0.1"/>
</Control>
</file>

<file path=customXml/item137.xml><?xml version="1.0" encoding="utf-8"?>
<Control xmlns="http://schemas.microsoft.com/VisualStudio/2011/storyboarding/control">
  <Id Name="System.Storyboarding.Common.Text" Revision="1" Stencil="System.Storyboarding.Common" StencilVersion="0.1"/>
</Control>
</file>

<file path=customXml/item1370.xml><?xml version="1.0" encoding="utf-8"?>
<Control xmlns="http://schemas.microsoft.com/VisualStudio/2011/storyboarding/control">
  <Id Name="System.Storyboarding.Common.Text" Revision="1" Stencil="System.Storyboarding.Common" StencilVersion="0.1"/>
</Control>
</file>

<file path=customXml/item1371.xml><?xml version="1.0" encoding="utf-8"?>
<Control xmlns="http://schemas.microsoft.com/VisualStudio/2011/storyboarding/control">
  <Id Name="System.Storyboarding.Common.Text" Revision="1" Stencil="System.Storyboarding.Common" StencilVersion="0.1"/>
</Control>
</file>

<file path=customXml/item1372.xml><?xml version="1.0" encoding="utf-8"?>
<Control xmlns="http://schemas.microsoft.com/VisualStudio/2011/storyboarding/control">
  <Id Name="System.Storyboarding.Common.Text" Revision="1" Stencil="System.Storyboarding.Common" StencilVersion="0.1"/>
</Control>
</file>

<file path=customXml/item1373.xml><?xml version="1.0" encoding="utf-8"?>
<Control xmlns="http://schemas.microsoft.com/VisualStudio/2011/storyboarding/control">
  <Id Name="System.Storyboarding.Common.Text" Revision="1" Stencil="System.Storyboarding.Common" StencilVersion="0.1"/>
</Control>
</file>

<file path=customXml/item1374.xml><?xml version="1.0" encoding="utf-8"?>
<Control xmlns="http://schemas.microsoft.com/VisualStudio/2011/storyboarding/control">
  <Id Name="System.Storyboarding.Common.Text" Revision="1" Stencil="System.Storyboarding.Common" StencilVersion="0.1"/>
</Control>
</file>

<file path=customXml/item1375.xml><?xml version="1.0" encoding="utf-8"?>
<Control xmlns="http://schemas.microsoft.com/VisualStudio/2011/storyboarding/control">
  <Id Name="3982616a-27fa-40bd-bad5-0141cab90ed9" Revision="1" Stencil="System.MyShapes" StencilVersion="1.0"/>
</Control>
</file>

<file path=customXml/item1376.xml><?xml version="1.0" encoding="utf-8"?>
<Control xmlns="http://schemas.microsoft.com/VisualStudio/2011/storyboarding/control">
  <Id Name="System.Storyboarding.Common.Text" Revision="1" Stencil="System.Storyboarding.Common" StencilVersion="0.1"/>
</Control>
</file>

<file path=customXml/item1377.xml><?xml version="1.0" encoding="utf-8"?>
<Control xmlns="http://schemas.microsoft.com/VisualStudio/2011/storyboarding/control">
  <Id Name="System.Storyboarding.Common.Text" Revision="1" Stencil="System.Storyboarding.Common" StencilVersion="0.1"/>
</Control>
</file>

<file path=customXml/item1378.xml><?xml version="1.0" encoding="utf-8"?>
<Control xmlns="http://schemas.microsoft.com/VisualStudio/2011/storyboarding/control">
  <Id Name="System.Storyboarding.Common.Text" Revision="1" Stencil="System.Storyboarding.Common" StencilVersion="0.1"/>
</Control>
</file>

<file path=customXml/item1379.xml><?xml version="1.0" encoding="utf-8"?>
<Control xmlns="http://schemas.microsoft.com/VisualStudio/2011/storyboarding/control">
  <Id Name="System.Storyboarding.Common.Text" Revision="1" Stencil="System.Storyboarding.Common" StencilVersion="0.1"/>
</Control>
</file>

<file path=customXml/item138.xml><?xml version="1.0" encoding="utf-8"?>
<Control xmlns="http://schemas.microsoft.com/VisualStudio/2011/storyboarding/control">
  <Id Name="System.Storyboarding.Common.Text" Revision="1" Stencil="System.Storyboarding.Common" StencilVersion="0.1"/>
</Control>
</file>

<file path=customXml/item1380.xml><?xml version="1.0" encoding="utf-8"?>
<Control xmlns="http://schemas.microsoft.com/VisualStudio/2011/storyboarding/control">
  <Id Name="System.Storyboarding.Common.Text" Revision="1" Stencil="System.Storyboarding.Common" StencilVersion="0.1"/>
</Control>
</file>

<file path=customXml/item1381.xml><?xml version="1.0" encoding="utf-8"?>
<Control xmlns="http://schemas.microsoft.com/VisualStudio/2011/storyboarding/control">
  <Id Name="System.Storyboarding.Common.Text" Revision="1" Stencil="System.Storyboarding.Common" StencilVersion="0.1"/>
</Control>
</file>

<file path=customXml/item1382.xml><?xml version="1.0" encoding="utf-8"?>
<Control xmlns="http://schemas.microsoft.com/VisualStudio/2011/storyboarding/control">
  <Id Name="System.Storyboarding.Common.Text" Revision="1" Stencil="System.Storyboarding.Common" StencilVersion="0.1"/>
</Control>
</file>

<file path=customXml/item1383.xml><?xml version="1.0" encoding="utf-8"?>
<Control xmlns="http://schemas.microsoft.com/VisualStudio/2011/storyboarding/control">
  <Id Name="System.Storyboarding.Common.Text" Revision="1" Stencil="System.Storyboarding.Common" StencilVersion="0.1"/>
</Control>
</file>

<file path=customXml/item1384.xml><?xml version="1.0" encoding="utf-8"?>
<Control xmlns="http://schemas.microsoft.com/VisualStudio/2011/storyboarding/control">
  <Id Name="System.Storyboarding.Common.Text" Revision="1" Stencil="System.Storyboarding.Common" StencilVersion="0.1"/>
</Control>
</file>

<file path=customXml/item1385.xml><?xml version="1.0" encoding="utf-8"?>
<Control xmlns="http://schemas.microsoft.com/VisualStudio/2011/storyboarding/control">
  <Id Name="2d0ec6f4-3d74-4898-a25c-e2cd29156f33" Revision="1" Stencil="System.MyShapes" StencilVersion="1.0"/>
</Control>
</file>

<file path=customXml/item1386.xml><?xml version="1.0" encoding="utf-8"?>
<Control xmlns="http://schemas.microsoft.com/VisualStudio/2011/storyboarding/control">
  <Id Name="System.Storyboarding.Common.Text" Revision="1" Stencil="System.Storyboarding.Common" StencilVersion="0.1"/>
</Control>
</file>

<file path=customXml/item1387.xml><?xml version="1.0" encoding="utf-8"?>
<Control xmlns="http://schemas.microsoft.com/VisualStudio/2011/storyboarding/control">
  <Id Name="System.Storyboarding.Common.Text" Revision="1" Stencil="System.Storyboarding.Common" StencilVersion="0.1"/>
</Control>
</file>

<file path=customXml/item1388.xml><?xml version="1.0" encoding="utf-8"?>
<Control xmlns="http://schemas.microsoft.com/VisualStudio/2011/storyboarding/control">
  <Id Name="System.Storyboarding.Common.Text" Revision="1" Stencil="System.Storyboarding.Common" StencilVersion="0.1"/>
</Control>
</file>

<file path=customXml/item1389.xml><?xml version="1.0" encoding="utf-8"?>
<Control xmlns="http://schemas.microsoft.com/VisualStudio/2011/storyboarding/control">
  <Id Name="System.Storyboarding.Common.Text" Revision="1" Stencil="System.Storyboarding.Common" StencilVersion="0.1"/>
</Control>
</file>

<file path=customXml/item139.xml><?xml version="1.0" encoding="utf-8"?>
<Control xmlns="http://schemas.microsoft.com/VisualStudio/2011/storyboarding/control">
  <Id Name="System.Storyboarding.Common.Text" Revision="1" Stencil="System.Storyboarding.Common" StencilVersion="0.1"/>
</Control>
</file>

<file path=customXml/item1390.xml><?xml version="1.0" encoding="utf-8"?>
<Control xmlns="http://schemas.microsoft.com/VisualStudio/2011/storyboarding/control">
  <Id Name="68a6efa7-0759-454d-829d-0dcf3dd35ea4" Revision="1" Stencil="System.MyShapes" StencilVersion="1.0"/>
</Control>
</file>

<file path=customXml/item1391.xml><?xml version="1.0" encoding="utf-8"?>
<Control xmlns="http://schemas.microsoft.com/VisualStudio/2011/storyboarding/control">
  <Id Name="System.Storyboarding.Common.Text" Revision="1" Stencil="System.Storyboarding.Common" StencilVersion="0.1"/>
</Control>
</file>

<file path=customXml/item1392.xml><?xml version="1.0" encoding="utf-8"?>
<Control xmlns="http://schemas.microsoft.com/VisualStudio/2011/storyboarding/control">
  <Id Name="126ea32c-c6f2-4e50-82f4-2b9687deaa14" Revision="1" Stencil="System.MyShapes" StencilVersion="1.0"/>
</Control>
</file>

<file path=customXml/item1393.xml><?xml version="1.0" encoding="utf-8"?>
<Control xmlns="http://schemas.microsoft.com/VisualStudio/2011/storyboarding/control">
  <Id Name="2d0ec6f4-3d74-4898-a25c-e2cd29156f33" Revision="1" Stencil="System.MyShapes" StencilVersion="1.0"/>
</Control>
</file>

<file path=customXml/item1394.xml><?xml version="1.0" encoding="utf-8"?>
<Control xmlns="http://schemas.microsoft.com/VisualStudio/2011/storyboarding/control">
  <Id Name="System.Storyboarding.Common.Text" Revision="1" Stencil="System.Storyboarding.Common" StencilVersion="0.1"/>
</Control>
</file>

<file path=customXml/item1395.xml><?xml version="1.0" encoding="utf-8"?>
<Control xmlns="http://schemas.microsoft.com/VisualStudio/2011/storyboarding/control">
  <Id Name="System.Storyboarding.Common.Text" Revision="1" Stencil="System.Storyboarding.Common" StencilVersion="0.1"/>
</Control>
</file>

<file path=customXml/item1396.xml><?xml version="1.0" encoding="utf-8"?>
<Control xmlns="http://schemas.microsoft.com/VisualStudio/2011/storyboarding/control">
  <Id Name="System.Storyboarding.Common.Text" Revision="1" Stencil="System.Storyboarding.Common" StencilVersion="0.1"/>
</Control>
</file>

<file path=customXml/item1397.xml><?xml version="1.0" encoding="utf-8"?>
<Control xmlns="http://schemas.microsoft.com/VisualStudio/2011/storyboarding/control">
  <Id Name="System.Storyboarding.Common.Text" Revision="1" Stencil="System.Storyboarding.Common" StencilVersion="0.1"/>
</Control>
</file>

<file path=customXml/item1398.xml><?xml version="1.0" encoding="utf-8"?>
<Control xmlns="http://schemas.microsoft.com/VisualStudio/2011/storyboarding/control">
  <Id Name="System.Storyboarding.Common.Text" Revision="1" Stencil="System.Storyboarding.Common" StencilVersion="0.1"/>
</Control>
</file>

<file path=customXml/item1399.xml><?xml version="1.0" encoding="utf-8"?>
<Control xmlns="http://schemas.microsoft.com/VisualStudio/2011/storyboarding/control">
  <Id Name="2d0ec6f4-3d74-4898-a25c-e2cd29156f33" Revision="1" Stencil="System.MyShapes" StencilVersion="1.0"/>
</Control>
</file>

<file path=customXml/item14.xml><?xml version="1.0" encoding="utf-8"?>
<Control xmlns="http://schemas.microsoft.com/VisualStudio/2011/storyboarding/control">
  <Id Name="System.Storyboarding.Common.Text" Revision="1" Stencil="System.Storyboarding.Common" StencilVersion="0.1"/>
</Control>
</file>

<file path=customXml/item140.xml><?xml version="1.0" encoding="utf-8"?>
<Control xmlns="http://schemas.microsoft.com/VisualStudio/2011/storyboarding/control">
  <Id Name="System.Storyboarding.Common.Text" Revision="1" Stencil="System.Storyboarding.Common" StencilVersion="0.1"/>
</Control>
</file>

<file path=customXml/item1400.xml><?xml version="1.0" encoding="utf-8"?>
<Control xmlns="http://schemas.microsoft.com/VisualStudio/2011/storyboarding/control">
  <Id Name="f942614c-ea29-48b0-a0bf-39a188daa13c" Revision="1" Stencil="System.MyShapes" StencilVersion="1.0"/>
</Control>
</file>

<file path=customXml/item1401.xml><?xml version="1.0" encoding="utf-8"?>
<Control xmlns="http://schemas.microsoft.com/VisualStudio/2011/storyboarding/control">
  <Id Name="System.Storyboarding.Common.Text" Revision="1" Stencil="System.Storyboarding.Common" StencilVersion="0.1"/>
</Control>
</file>

<file path=customXml/item1402.xml><?xml version="1.0" encoding="utf-8"?>
<Control xmlns="http://schemas.microsoft.com/VisualStudio/2011/storyboarding/control">
  <Id Name="68a6efa7-0759-454d-829d-0dcf3dd35ea4" Revision="1" Stencil="System.MyShapes" StencilVersion="1.0"/>
</Control>
</file>

<file path=customXml/item1403.xml><?xml version="1.0" encoding="utf-8"?>
<Control xmlns="http://schemas.microsoft.com/VisualStudio/2011/storyboarding/control">
  <Id Name="System.Storyboarding.Common.Text" Revision="1" Stencil="System.Storyboarding.Common" StencilVersion="0.1"/>
</Control>
</file>

<file path=customXml/item1404.xml><?xml version="1.0" encoding="utf-8"?>
<Control xmlns="http://schemas.microsoft.com/VisualStudio/2011/storyboarding/control">
  <Id Name="System.Storyboarding.Common.Text" Revision="1" Stencil="System.Storyboarding.Common" StencilVersion="0.1"/>
</Control>
</file>

<file path=customXml/item1405.xml><?xml version="1.0" encoding="utf-8"?>
<Control xmlns="http://schemas.microsoft.com/VisualStudio/2011/storyboarding/control">
  <Id Name="System.Storyboarding.Common.Text" Revision="1" Stencil="System.Storyboarding.Common" StencilVersion="0.1"/>
</Control>
</file>

<file path=customXml/item1406.xml><?xml version="1.0" encoding="utf-8"?>
<Control xmlns="http://schemas.microsoft.com/VisualStudio/2011/storyboarding/control">
  <Id Name="2d0ec6f4-3d74-4898-a25c-e2cd29156f33" Revision="1" Stencil="System.MyShapes" StencilVersion="1.0"/>
</Control>
</file>

<file path=customXml/item1407.xml><?xml version="1.0" encoding="utf-8"?>
<Control xmlns="http://schemas.microsoft.com/VisualStudio/2011/storyboarding/control">
  <Id Name="System.Storyboarding.Common.Text" Revision="1" Stencil="System.Storyboarding.Common" StencilVersion="0.1"/>
</Control>
</file>

<file path=customXml/item1408.xml><?xml version="1.0" encoding="utf-8"?>
<Control xmlns="http://schemas.microsoft.com/VisualStudio/2011/storyboarding/control">
  <Id Name="System.Storyboarding.Common.Text" Revision="1" Stencil="System.Storyboarding.Common" StencilVersion="0.1"/>
</Control>
</file>

<file path=customXml/item1409.xml><?xml version="1.0" encoding="utf-8"?>
<Control xmlns="http://schemas.microsoft.com/VisualStudio/2011/storyboarding/control">
  <Id Name="System.Storyboarding.Common.Text" Revision="1" Stencil="System.Storyboarding.Common" StencilVersion="0.1"/>
</Control>
</file>

<file path=customXml/item141.xml><?xml version="1.0" encoding="utf-8"?>
<Control xmlns="http://schemas.microsoft.com/VisualStudio/2011/storyboarding/control">
  <Id Name="System.Storyboarding.Common.Text" Revision="1" Stencil="System.Storyboarding.Common" StencilVersion="0.1"/>
</Control>
</file>

<file path=customXml/item1410.xml><?xml version="1.0" encoding="utf-8"?>
<Control xmlns="http://schemas.microsoft.com/VisualStudio/2011/storyboarding/control">
  <Id Name="System.Storyboarding.Common.Text" Revision="1" Stencil="System.Storyboarding.Common" StencilVersion="0.1"/>
</Control>
</file>

<file path=customXml/item1411.xml><?xml version="1.0" encoding="utf-8"?>
<Control xmlns="http://schemas.microsoft.com/VisualStudio/2011/storyboarding/control">
  <Id Name="System.Storyboarding.Common.Text" Revision="1" Stencil="System.Storyboarding.Common" StencilVersion="0.1"/>
</Control>
</file>

<file path=customXml/item1412.xml><?xml version="1.0" encoding="utf-8"?>
<Control xmlns="http://schemas.microsoft.com/VisualStudio/2011/storyboarding/control">
  <Id Name="System.Storyboarding.Common.Text" Revision="1" Stencil="System.Storyboarding.Common" StencilVersion="0.1"/>
</Control>
</file>

<file path=customXml/item1413.xml><?xml version="1.0" encoding="utf-8"?>
<Control xmlns="http://schemas.microsoft.com/VisualStudio/2011/storyboarding/control">
  <Id Name="2d0ec6f4-3d74-4898-a25c-e2cd29156f33" Revision="1" Stencil="System.MyShapes" StencilVersion="1.0"/>
</Control>
</file>

<file path=customXml/item1414.xml><?xml version="1.0" encoding="utf-8"?>
<Control xmlns="http://schemas.microsoft.com/VisualStudio/2011/storyboarding/control">
  <Id Name="System.Storyboarding.Common.Text" Revision="1" Stencil="System.Storyboarding.Common" StencilVersion="0.1"/>
</Control>
</file>

<file path=customXml/item1415.xml><?xml version="1.0" encoding="utf-8"?>
<Control xmlns="http://schemas.microsoft.com/VisualStudio/2011/storyboarding/control">
  <Id Name="System.Storyboarding.Common.Text" Revision="1" Stencil="System.Storyboarding.Common" StencilVersion="0.1"/>
</Control>
</file>

<file path=customXml/item1416.xml><?xml version="1.0" encoding="utf-8"?>
<Control xmlns="http://schemas.microsoft.com/VisualStudio/2011/storyboarding/control">
  <Id Name="System.Storyboarding.Common.Text" Revision="1" Stencil="System.Storyboarding.Common" StencilVersion="0.1"/>
</Control>
</file>

<file path=customXml/item1417.xml><?xml version="1.0" encoding="utf-8"?>
<Control xmlns="http://schemas.microsoft.com/VisualStudio/2011/storyboarding/control">
  <Id Name="System.Storyboarding.Common.Text" Revision="1" Stencil="System.Storyboarding.Common" StencilVersion="0.1"/>
</Control>
</file>

<file path=customXml/item1418.xml><?xml version="1.0" encoding="utf-8"?>
<Control xmlns="http://schemas.microsoft.com/VisualStudio/2011/storyboarding/control">
  <Id Name="System.Storyboarding.Common.Text" Revision="1" Stencil="System.Storyboarding.Common" StencilVersion="0.1"/>
</Control>
</file>

<file path=customXml/item1419.xml><?xml version="1.0" encoding="utf-8"?>
<Control xmlns="http://schemas.microsoft.com/VisualStudio/2011/storyboarding/control">
  <Id Name="2d0ec6f4-3d74-4898-a25c-e2cd29156f33" Revision="1" Stencil="System.MyShapes" StencilVersion="1.0"/>
</Control>
</file>

<file path=customXml/item142.xml><?xml version="1.0" encoding="utf-8"?>
<Control xmlns="http://schemas.microsoft.com/VisualStudio/2011/storyboarding/control">
  <Id Name="2d0ec6f4-3d74-4898-a25c-e2cd29156f33" Revision="1" Stencil="System.MyShapes" StencilVersion="1.0"/>
</Control>
</file>

<file path=customXml/item1420.xml><?xml version="1.0" encoding="utf-8"?>
<Control xmlns="http://schemas.microsoft.com/VisualStudio/2011/storyboarding/control">
  <Id Name="68a6efa7-0759-454d-829d-0dcf3dd35ea4" Revision="1" Stencil="System.MyShapes" StencilVersion="1.0"/>
</Control>
</file>

<file path=customXml/item1421.xml><?xml version="1.0" encoding="utf-8"?>
<Control xmlns="http://schemas.microsoft.com/VisualStudio/2011/storyboarding/control">
  <Id Name="System.Storyboarding.Common.Text" Revision="1" Stencil="System.Storyboarding.Common" StencilVersion="0.1"/>
</Control>
</file>

<file path=customXml/item1422.xml><?xml version="1.0" encoding="utf-8"?>
<Control xmlns="http://schemas.microsoft.com/VisualStudio/2011/storyboarding/control">
  <Id Name="System.Storyboarding.Common.Text" Revision="1" Stencil="System.Storyboarding.Common" StencilVersion="0.1"/>
</Control>
</file>

<file path=customXml/item1423.xml><?xml version="1.0" encoding="utf-8"?>
<Control xmlns="http://schemas.microsoft.com/VisualStudio/2011/storyboarding/control">
  <Id Name="System.Storyboarding.Common.Text" Revision="1" Stencil="System.Storyboarding.Common" StencilVersion="0.1"/>
</Control>
</file>

<file path=customXml/item1424.xml><?xml version="1.0" encoding="utf-8"?>
<Control xmlns="http://schemas.microsoft.com/VisualStudio/2011/storyboarding/control">
  <Id Name="126ea32c-c6f2-4e50-82f4-2b9687deaa14" Revision="1" Stencil="System.MyShapes" StencilVersion="1.0"/>
</Control>
</file>

<file path=customXml/item1425.xml><?xml version="1.0" encoding="utf-8"?>
<Control xmlns="http://schemas.microsoft.com/VisualStudio/2011/storyboarding/control">
  <Id Name="System.Storyboarding.Common.Text" Revision="1" Stencil="System.Storyboarding.Common" StencilVersion="0.1"/>
</Control>
</file>

<file path=customXml/item1426.xml><?xml version="1.0" encoding="utf-8"?>
<Control xmlns="http://schemas.microsoft.com/VisualStudio/2011/storyboarding/control">
  <Id Name="System.Storyboarding.Common.Text" Revision="1" Stencil="System.Storyboarding.Common" StencilVersion="0.1"/>
</Control>
</file>

<file path=customXml/item1427.xml><?xml version="1.0" encoding="utf-8"?>
<Control xmlns="http://schemas.microsoft.com/VisualStudio/2011/storyboarding/control">
  <Id Name="System.Storyboarding.Common.Text" Revision="1" Stencil="System.Storyboarding.Common" StencilVersion="0.1"/>
</Control>
</file>

<file path=customXml/item1428.xml><?xml version="1.0" encoding="utf-8"?>
<Control xmlns="http://schemas.microsoft.com/VisualStudio/2011/storyboarding/control">
  <Id Name="System.Storyboarding.Common.Text" Revision="1" Stencil="System.Storyboarding.Common" StencilVersion="0.1"/>
</Control>
</file>

<file path=customXml/item1429.xml><?xml version="1.0" encoding="utf-8"?>
<Control xmlns="http://schemas.microsoft.com/VisualStudio/2011/storyboarding/control">
  <Id Name="System.Storyboarding.Common.Text" Revision="1" Stencil="System.Storyboarding.Common" StencilVersion="0.1"/>
</Control>
</file>

<file path=customXml/item143.xml><?xml version="1.0" encoding="utf-8"?>
<Control xmlns="http://schemas.microsoft.com/VisualStudio/2011/storyboarding/control">
  <Id Name="System.Storyboarding.Common.Text" Revision="1" Stencil="System.Storyboarding.Common" StencilVersion="0.1"/>
</Control>
</file>

<file path=customXml/item1430.xml><?xml version="1.0" encoding="utf-8"?>
<Control xmlns="http://schemas.microsoft.com/VisualStudio/2011/storyboarding/control">
  <Id Name="System.Storyboarding.Common.Text" Revision="1" Stencil="System.Storyboarding.Common" StencilVersion="0.1"/>
</Control>
</file>

<file path=customXml/item1431.xml><?xml version="1.0" encoding="utf-8"?>
<Control xmlns="http://schemas.microsoft.com/VisualStudio/2011/storyboarding/control">
  <Id Name="System.Storyboarding.Common.Text" Revision="1" Stencil="System.Storyboarding.Common" StencilVersion="0.1"/>
</Control>
</file>

<file path=customXml/item1432.xml><?xml version="1.0" encoding="utf-8"?>
<Control xmlns="http://schemas.microsoft.com/VisualStudio/2011/storyboarding/control">
  <Id Name="5d1b3dce-16e1-4d33-a649-35b231ab4c99" Revision="1" Stencil="System.MyShapes" StencilVersion="1.0"/>
</Control>
</file>

<file path=customXml/item1433.xml><?xml version="1.0" encoding="utf-8"?>
<Control xmlns="http://schemas.microsoft.com/VisualStudio/2011/storyboarding/control">
  <Id Name="System.Storyboarding.Common.Text" Revision="1" Stencil="System.Storyboarding.Common" StencilVersion="0.1"/>
</Control>
</file>

<file path=customXml/item1434.xml><?xml version="1.0" encoding="utf-8"?>
<Control xmlns="http://schemas.microsoft.com/VisualStudio/2011/storyboarding/control">
  <Id Name="System.Storyboarding.Common.Text" Revision="1" Stencil="System.Storyboarding.Common" StencilVersion="0.1"/>
</Control>
</file>

<file path=customXml/item1435.xml><?xml version="1.0" encoding="utf-8"?>
<Control xmlns="http://schemas.microsoft.com/VisualStudio/2011/storyboarding/control">
  <Id Name="68a6efa7-0759-454d-829d-0dcf3dd35ea4" Revision="1" Stencil="System.MyShapes" StencilVersion="1.0"/>
</Control>
</file>

<file path=customXml/item1436.xml><?xml version="1.0" encoding="utf-8"?>
<Control xmlns="http://schemas.microsoft.com/VisualStudio/2011/storyboarding/control">
  <Id Name="System.Storyboarding.Common.Text" Revision="1" Stencil="System.Storyboarding.Common" StencilVersion="0.1"/>
</Control>
</file>

<file path=customXml/item1437.xml><?xml version="1.0" encoding="utf-8"?>
<Control xmlns="http://schemas.microsoft.com/VisualStudio/2011/storyboarding/control">
  <Id Name="System.Storyboarding.Common.Text" Revision="1" Stencil="System.Storyboarding.Common" StencilVersion="0.1"/>
</Control>
</file>

<file path=customXml/item1438.xml><?xml version="1.0" encoding="utf-8"?>
<Control xmlns="http://schemas.microsoft.com/VisualStudio/2011/storyboarding/control">
  <Id Name="68a6efa7-0759-454d-829d-0dcf3dd35ea4" Revision="1" Stencil="System.MyShapes" StencilVersion="1.0"/>
</Control>
</file>

<file path=customXml/item1439.xml><?xml version="1.0" encoding="utf-8"?>
<Control xmlns="http://schemas.microsoft.com/VisualStudio/2011/storyboarding/control">
  <Id Name="System.Storyboarding.Common.Text" Revision="1" Stencil="System.Storyboarding.Common" StencilVersion="0.1"/>
</Control>
</file>

<file path=customXml/item144.xml><?xml version="1.0" encoding="utf-8"?>
<Control xmlns="http://schemas.microsoft.com/VisualStudio/2011/storyboarding/control">
  <Id Name="System.Storyboarding.Common.Text" Revision="1" Stencil="System.Storyboarding.Common" StencilVersion="0.1"/>
</Control>
</file>

<file path=customXml/item1440.xml><?xml version="1.0" encoding="utf-8"?>
<Control xmlns="http://schemas.microsoft.com/VisualStudio/2011/storyboarding/control">
  <Id Name="2d0ec6f4-3d74-4898-a25c-e2cd29156f33" Revision="1" Stencil="System.MyShapes" StencilVersion="1.0"/>
</Control>
</file>

<file path=customXml/item1441.xml><?xml version="1.0" encoding="utf-8"?>
<Control xmlns="http://schemas.microsoft.com/VisualStudio/2011/storyboarding/control">
  <Id Name="System.Storyboarding.Common.Text" Revision="1" Stencil="System.Storyboarding.Common" StencilVersion="0.1"/>
</Control>
</file>

<file path=customXml/item1442.xml><?xml version="1.0" encoding="utf-8"?>
<Control xmlns="http://schemas.microsoft.com/VisualStudio/2011/storyboarding/control">
  <Id Name="System.Storyboarding.Common.Text" Revision="1" Stencil="System.Storyboarding.Common" StencilVersion="0.1"/>
</Control>
</file>

<file path=customXml/item1443.xml><?xml version="1.0" encoding="utf-8"?>
<Control xmlns="http://schemas.microsoft.com/VisualStudio/2011/storyboarding/control">
  <Id Name="f942614c-ea29-48b0-a0bf-39a188daa13c" Revision="1" Stencil="System.MyShapes" StencilVersion="1.0"/>
</Control>
</file>

<file path=customXml/item1444.xml><?xml version="1.0" encoding="utf-8"?>
<Control xmlns="http://schemas.microsoft.com/VisualStudio/2011/storyboarding/control">
  <Id Name="5d1b3dce-16e1-4d33-a649-35b231ab4c99" Revision="1" Stencil="System.MyShapes" StencilVersion="1.0"/>
</Control>
</file>

<file path=customXml/item1445.xml><?xml version="1.0" encoding="utf-8"?>
<Control xmlns="http://schemas.microsoft.com/VisualStudio/2011/storyboarding/control">
  <Id Name="2d0ec6f4-3d74-4898-a25c-e2cd29156f33" Revision="1" Stencil="System.MyShapes" StencilVersion="1.0"/>
</Control>
</file>

<file path=customXml/item1446.xml><?xml version="1.0" encoding="utf-8"?>
<Control xmlns="http://schemas.microsoft.com/VisualStudio/2011/storyboarding/control">
  <Id Name="System.Storyboarding.Common.Text" Revision="1" Stencil="System.Storyboarding.Common" StencilVersion="0.1"/>
</Control>
</file>

<file path=customXml/item1447.xml><?xml version="1.0" encoding="utf-8"?>
<Control xmlns="http://schemas.microsoft.com/VisualStudio/2011/storyboarding/control">
  <Id Name="System.Storyboarding.Common.Text" Revision="1" Stencil="System.Storyboarding.Common" StencilVersion="0.1"/>
</Control>
</file>

<file path=customXml/item1448.xml><?xml version="1.0" encoding="utf-8"?>
<Control xmlns="http://schemas.microsoft.com/VisualStudio/2011/storyboarding/control">
  <Id Name="System.Storyboarding.Common.Text" Revision="1" Stencil="System.Storyboarding.Common" StencilVersion="0.1"/>
</Control>
</file>

<file path=customXml/item1449.xml><?xml version="1.0" encoding="utf-8"?>
<Control xmlns="http://schemas.microsoft.com/VisualStudio/2011/storyboarding/control">
  <Id Name="System.Storyboarding.Common.Text" Revision="1" Stencil="System.Storyboarding.Common" StencilVersion="0.1"/>
</Control>
</file>

<file path=customXml/item145.xml><?xml version="1.0" encoding="utf-8"?>
<Control xmlns="http://schemas.microsoft.com/VisualStudio/2011/storyboarding/control">
  <Id Name="System.Storyboarding.Common.Text" Revision="1" Stencil="System.Storyboarding.Common" StencilVersion="0.1"/>
</Control>
</file>

<file path=customXml/item1450.xml><?xml version="1.0" encoding="utf-8"?>
<Control xmlns="http://schemas.microsoft.com/VisualStudio/2011/storyboarding/control">
  <Id Name="0eb6adba-f44f-478a-accc-2bc808ff9e71" Revision="1" Stencil="System.MyShapes" StencilVersion="1.0"/>
</Control>
</file>

<file path=customXml/item1451.xml><?xml version="1.0" encoding="utf-8"?>
<Control xmlns="http://schemas.microsoft.com/VisualStudio/2011/storyboarding/control">
  <Id Name="2d0ec6f4-3d74-4898-a25c-e2cd29156f33" Revision="1" Stencil="System.MyShapes" StencilVersion="1.0"/>
</Control>
</file>

<file path=customXml/item1452.xml><?xml version="1.0" encoding="utf-8"?>
<Control xmlns="http://schemas.microsoft.com/VisualStudio/2011/storyboarding/control">
  <Id Name="System.Storyboarding.Common.Text" Revision="1" Stencil="System.Storyboarding.Common" StencilVersion="0.1"/>
</Control>
</file>

<file path=customXml/item1453.xml><?xml version="1.0" encoding="utf-8"?>
<Control xmlns="http://schemas.microsoft.com/VisualStudio/2011/storyboarding/control">
  <Id Name="f942614c-ea29-48b0-a0bf-39a188daa13c" Revision="1" Stencil="System.MyShapes" StencilVersion="1.0"/>
</Control>
</file>

<file path=customXml/item1454.xml><?xml version="1.0" encoding="utf-8"?>
<Control xmlns="http://schemas.microsoft.com/VisualStudio/2011/storyboarding/control">
  <Id Name="System.Storyboarding.Common.Text" Revision="1" Stencil="System.Storyboarding.Common" StencilVersion="0.1"/>
</Control>
</file>

<file path=customXml/item1455.xml><?xml version="1.0" encoding="utf-8"?>
<Control xmlns="http://schemas.microsoft.com/VisualStudio/2011/storyboarding/control">
  <Id Name="System.Storyboarding.Common.Text" Revision="1" Stencil="System.Storyboarding.Common" StencilVersion="0.1"/>
</Control>
</file>

<file path=customXml/item1456.xml><?xml version="1.0" encoding="utf-8"?>
<Control xmlns="http://schemas.microsoft.com/VisualStudio/2011/storyboarding/control">
  <Id Name="f942614c-ea29-48b0-a0bf-39a188daa13c" Revision="1" Stencil="System.MyShapes" StencilVersion="1.0"/>
</Control>
</file>

<file path=customXml/item1457.xml><?xml version="1.0" encoding="utf-8"?>
<Control xmlns="http://schemas.microsoft.com/VisualStudio/2011/storyboarding/control">
  <Id Name="System.Storyboarding.Common.Text" Revision="1" Stencil="System.Storyboarding.Common" StencilVersion="0.1"/>
</Control>
</file>

<file path=customXml/item1458.xml><?xml version="1.0" encoding="utf-8"?>
<Control xmlns="http://schemas.microsoft.com/VisualStudio/2011/storyboarding/control">
  <Id Name="System.Storyboarding.Common.Text" Revision="1" Stencil="System.Storyboarding.Common" StencilVersion="0.1"/>
</Control>
</file>

<file path=customXml/item1459.xml><?xml version="1.0" encoding="utf-8"?>
<Control xmlns="http://schemas.microsoft.com/VisualStudio/2011/storyboarding/control">
  <Id Name="f942614c-ea29-48b0-a0bf-39a188daa13c" Revision="1" Stencil="System.MyShapes" StencilVersion="1.0"/>
</Control>
</file>

<file path=customXml/item146.xml><?xml version="1.0" encoding="utf-8"?>
<Control xmlns="http://schemas.microsoft.com/VisualStudio/2011/storyboarding/control">
  <Id Name="System.Storyboarding.Common.Text" Revision="1" Stencil="System.Storyboarding.Common" StencilVersion="0.1"/>
</Control>
</file>

<file path=customXml/item1460.xml><?xml version="1.0" encoding="utf-8"?>
<Control xmlns="http://schemas.microsoft.com/VisualStudio/2011/storyboarding/control">
  <Id Name="System.Storyboarding.Common.Text" Revision="1" Stencil="System.Storyboarding.Common" StencilVersion="0.1"/>
</Control>
</file>

<file path=customXml/item1461.xml><?xml version="1.0" encoding="utf-8"?>
<Control xmlns="http://schemas.microsoft.com/VisualStudio/2011/storyboarding/control">
  <Id Name="System.Storyboarding.Common.Text" Revision="1" Stencil="System.Storyboarding.Common" StencilVersion="0.1"/>
</Control>
</file>

<file path=customXml/item1462.xml><?xml version="1.0" encoding="utf-8"?>
<Control xmlns="http://schemas.microsoft.com/VisualStudio/2011/storyboarding/control">
  <Id Name="System.Storyboarding.Common.Text" Revision="1" Stencil="System.Storyboarding.Common" StencilVersion="0.1"/>
</Control>
</file>

<file path=customXml/item1463.xml><?xml version="1.0" encoding="utf-8"?>
<Control xmlns="http://schemas.microsoft.com/VisualStudio/2011/storyboarding/control">
  <Id Name="System.Storyboarding.Common.Text" Revision="1" Stencil="System.Storyboarding.Common" StencilVersion="0.1"/>
</Control>
</file>

<file path=customXml/item1464.xml><?xml version="1.0" encoding="utf-8"?>
<Control xmlns="http://schemas.microsoft.com/VisualStudio/2011/storyboarding/control">
  <Id Name="System.Storyboarding.Common.Text" Revision="1" Stencil="System.Storyboarding.Common" StencilVersion="0.1"/>
</Control>
</file>

<file path=customXml/item1465.xml><?xml version="1.0" encoding="utf-8"?>
<Control xmlns="http://schemas.microsoft.com/VisualStudio/2011/storyboarding/control">
  <Id Name="System.Storyboarding.Common.Text" Revision="1" Stencil="System.Storyboarding.Common" StencilVersion="0.1"/>
</Control>
</file>

<file path=customXml/item1466.xml><?xml version="1.0" encoding="utf-8"?>
<Control xmlns="http://schemas.microsoft.com/VisualStudio/2011/storyboarding/control">
  <Id Name="System.Storyboarding.Common.Text" Revision="1" Stencil="System.Storyboarding.Common" StencilVersion="0.1"/>
</Control>
</file>

<file path=customXml/item1467.xml><?xml version="1.0" encoding="utf-8"?>
<Control xmlns="http://schemas.microsoft.com/VisualStudio/2011/storyboarding/control">
  <Id Name="System.Storyboarding.Common.Text" Revision="1" Stencil="System.Storyboarding.Common" StencilVersion="0.1"/>
</Control>
</file>

<file path=customXml/item1468.xml><?xml version="1.0" encoding="utf-8"?>
<Control xmlns="http://schemas.microsoft.com/VisualStudio/2011/storyboarding/control">
  <Id Name="System.Storyboarding.Common.Text" Revision="1" Stencil="System.Storyboarding.Common" StencilVersion="0.1"/>
</Control>
</file>

<file path=customXml/item1469.xml><?xml version="1.0" encoding="utf-8"?>
<Control xmlns="http://schemas.microsoft.com/VisualStudio/2011/storyboarding/control">
  <Id Name="System.Storyboarding.Common.Text" Revision="1" Stencil="System.Storyboarding.Common" StencilVersion="0.1"/>
</Control>
</file>

<file path=customXml/item147.xml><?xml version="1.0" encoding="utf-8"?>
<Control xmlns="http://schemas.microsoft.com/VisualStudio/2011/storyboarding/control">
  <Id Name="System.Storyboarding.Common.Text" Revision="1" Stencil="System.Storyboarding.Common" StencilVersion="0.1"/>
</Control>
</file>

<file path=customXml/item1470.xml><?xml version="1.0" encoding="utf-8"?>
<Control xmlns="http://schemas.microsoft.com/VisualStudio/2011/storyboarding/control">
  <Id Name="System.Storyboarding.Common.Text" Revision="1" Stencil="System.Storyboarding.Common" StencilVersion="0.1"/>
</Control>
</file>

<file path=customXml/item1471.xml><?xml version="1.0" encoding="utf-8"?>
<Control xmlns="http://schemas.microsoft.com/VisualStudio/2011/storyboarding/control">
  <Id Name="System.Storyboarding.Common.Text" Revision="1" Stencil="System.Storyboarding.Common" StencilVersion="0.1"/>
</Control>
</file>

<file path=customXml/item1472.xml><?xml version="1.0" encoding="utf-8"?>
<Control xmlns="http://schemas.microsoft.com/VisualStudio/2011/storyboarding/control">
  <Id Name="f942614c-ea29-48b0-a0bf-39a188daa13c" Revision="1" Stencil="System.MyShapes" StencilVersion="1.0"/>
</Control>
</file>

<file path=customXml/item1473.xml><?xml version="1.0" encoding="utf-8"?>
<Control xmlns="http://schemas.microsoft.com/VisualStudio/2011/storyboarding/control">
  <Id Name="System.Storyboarding.Common.Text" Revision="1" Stencil="System.Storyboarding.Common" StencilVersion="0.1"/>
</Control>
</file>

<file path=customXml/item1474.xml><?xml version="1.0" encoding="utf-8"?>
<Control xmlns="http://schemas.microsoft.com/VisualStudio/2011/storyboarding/control">
  <Id Name="System.Storyboarding.Common.Text" Revision="1" Stencil="System.Storyboarding.Common" StencilVersion="0.1"/>
</Control>
</file>

<file path=customXml/item1475.xml><?xml version="1.0" encoding="utf-8"?>
<Control xmlns="http://schemas.microsoft.com/VisualStudio/2011/storyboarding/control">
  <Id Name="2d0ec6f4-3d74-4898-a25c-e2cd29156f33" Revision="1" Stencil="System.MyShapes" StencilVersion="1.0"/>
</Control>
</file>

<file path=customXml/item1476.xml><?xml version="1.0" encoding="utf-8"?>
<Control xmlns="http://schemas.microsoft.com/VisualStudio/2011/storyboarding/control">
  <Id Name="f942614c-ea29-48b0-a0bf-39a188daa13c" Revision="1" Stencil="System.MyShapes" StencilVersion="1.0"/>
</Control>
</file>

<file path=customXml/item1477.xml><?xml version="1.0" encoding="utf-8"?>
<Control xmlns="http://schemas.microsoft.com/VisualStudio/2011/storyboarding/control">
  <Id Name="System.Storyboarding.Common.Text" Revision="1" Stencil="System.Storyboarding.Common" StencilVersion="0.1"/>
</Control>
</file>

<file path=customXml/item1478.xml><?xml version="1.0" encoding="utf-8"?>
<Control xmlns="http://schemas.microsoft.com/VisualStudio/2011/storyboarding/control">
  <Id Name="f942614c-ea29-48b0-a0bf-39a188daa13c" Revision="1" Stencil="System.MyShapes" StencilVersion="1.0"/>
</Control>
</file>

<file path=customXml/item1479.xml><?xml version="1.0" encoding="utf-8"?>
<Control xmlns="http://schemas.microsoft.com/VisualStudio/2011/storyboarding/control">
  <Id Name="System.Storyboarding.Common.Text" Revision="1" Stencil="System.Storyboarding.Common" StencilVersion="0.1"/>
</Control>
</file>

<file path=customXml/item148.xml><?xml version="1.0" encoding="utf-8"?>
<Control xmlns="http://schemas.microsoft.com/VisualStudio/2011/storyboarding/control">
  <Id Name="System.Storyboarding.Common.Text" Revision="1" Stencil="System.Storyboarding.Common" StencilVersion="0.1"/>
</Control>
</file>

<file path=customXml/item1480.xml><?xml version="1.0" encoding="utf-8"?>
<Control xmlns="http://schemas.microsoft.com/VisualStudio/2011/storyboarding/control">
  <Id Name="f942614c-ea29-48b0-a0bf-39a188daa13c" Revision="1" Stencil="System.MyShapes" StencilVersion="1.0"/>
</Control>
</file>

<file path=customXml/item1481.xml><?xml version="1.0" encoding="utf-8"?>
<Control xmlns="http://schemas.microsoft.com/VisualStudio/2011/storyboarding/control">
  <Id Name="System.Storyboarding.Common.Text" Revision="1" Stencil="System.Storyboarding.Common" StencilVersion="0.1"/>
</Control>
</file>

<file path=customXml/item1482.xml><?xml version="1.0" encoding="utf-8"?>
<Control xmlns="http://schemas.microsoft.com/VisualStudio/2011/storyboarding/control">
  <Id Name="System.Storyboarding.Common.Text" Revision="1" Stencil="System.Storyboarding.Common" StencilVersion="0.1"/>
</Control>
</file>

<file path=customXml/item1483.xml><?xml version="1.0" encoding="utf-8"?>
<Control xmlns="http://schemas.microsoft.com/VisualStudio/2011/storyboarding/control">
  <Id Name="f942614c-ea29-48b0-a0bf-39a188daa13c" Revision="1" Stencil="System.MyShapes" StencilVersion="1.0"/>
</Control>
</file>

<file path=customXml/item1484.xml><?xml version="1.0" encoding="utf-8"?>
<Control xmlns="http://schemas.microsoft.com/VisualStudio/2011/storyboarding/control">
  <Id Name="System.Storyboarding.Common.Text" Revision="1" Stencil="System.Storyboarding.Common" StencilVersion="0.1"/>
</Control>
</file>

<file path=customXml/item1485.xml><?xml version="1.0" encoding="utf-8"?>
<Control xmlns="http://schemas.microsoft.com/VisualStudio/2011/storyboarding/control">
  <Id Name="System.Storyboarding.Common.Text" Revision="1" Stencil="System.Storyboarding.Common" StencilVersion="0.1"/>
</Control>
</file>

<file path=customXml/item1486.xml><?xml version="1.0" encoding="utf-8"?>
<Control xmlns="http://schemas.microsoft.com/VisualStudio/2011/storyboarding/control">
  <Id Name="System.Storyboarding.Common.Text" Revision="1" Stencil="System.Storyboarding.Common" StencilVersion="0.1"/>
</Control>
</file>

<file path=customXml/item1487.xml><?xml version="1.0" encoding="utf-8"?>
<Control xmlns="http://schemas.microsoft.com/VisualStudio/2011/storyboarding/control">
  <Id Name="System.Storyboarding.Common.Text" Revision="1" Stencil="System.Storyboarding.Common" StencilVersion="0.1"/>
</Control>
</file>

<file path=customXml/item1488.xml><?xml version="1.0" encoding="utf-8"?>
<Control xmlns="http://schemas.microsoft.com/VisualStudio/2011/storyboarding/control">
  <Id Name="System.Storyboarding.Common.Text" Revision="1" Stencil="System.Storyboarding.Common" StencilVersion="0.1"/>
</Control>
</file>

<file path=customXml/item1489.xml><?xml version="1.0" encoding="utf-8"?>
<Control xmlns="http://schemas.microsoft.com/VisualStudio/2011/storyboarding/control">
  <Id Name="System.Storyboarding.Common.Text" Revision="1" Stencil="System.Storyboarding.Common" StencilVersion="0.1"/>
</Control>
</file>

<file path=customXml/item149.xml><?xml version="1.0" encoding="utf-8"?>
<Control xmlns="http://schemas.microsoft.com/VisualStudio/2011/storyboarding/control">
  <Id Name="System.Storyboarding.Common.Text" Revision="1" Stencil="System.Storyboarding.Common" StencilVersion="0.1"/>
</Control>
</file>

<file path=customXml/item1490.xml><?xml version="1.0" encoding="utf-8"?>
<Control xmlns="http://schemas.microsoft.com/VisualStudio/2011/storyboarding/control">
  <Id Name="System.Storyboarding.Common.Text" Revision="1" Stencil="System.Storyboarding.Common" StencilVersion="0.1"/>
</Control>
</file>

<file path=customXml/item1491.xml><?xml version="1.0" encoding="utf-8"?>
<Control xmlns="http://schemas.microsoft.com/VisualStudio/2011/storyboarding/control">
  <Id Name="System.Storyboarding.Common.Text" Revision="1" Stencil="System.Storyboarding.Common" StencilVersion="0.1"/>
</Control>
</file>

<file path=customXml/item1492.xml><?xml version="1.0" encoding="utf-8"?>
<Control xmlns="http://schemas.microsoft.com/VisualStudio/2011/storyboarding/control">
  <Id Name="System.Storyboarding.Common.Text" Revision="1" Stencil="System.Storyboarding.Common" StencilVersion="0.1"/>
</Control>
</file>

<file path=customXml/item1493.xml><?xml version="1.0" encoding="utf-8"?>
<Control xmlns="http://schemas.microsoft.com/VisualStudio/2011/storyboarding/control">
  <Id Name="System.Storyboarding.Common.Text" Revision="1" Stencil="System.Storyboarding.Common" StencilVersion="0.1"/>
</Control>
</file>

<file path=customXml/item1494.xml><?xml version="1.0" encoding="utf-8"?>
<Control xmlns="http://schemas.microsoft.com/VisualStudio/2011/storyboarding/control">
  <Id Name="System.Storyboarding.Common.Text" Revision="1" Stencil="System.Storyboarding.Common" StencilVersion="0.1"/>
</Control>
</file>

<file path=customXml/item1495.xml><?xml version="1.0" encoding="utf-8"?>
<Control xmlns="http://schemas.microsoft.com/VisualStudio/2011/storyboarding/control">
  <Id Name="System.Storyboarding.Common.Text" Revision="1" Stencil="System.Storyboarding.Common" StencilVersion="0.1"/>
</Control>
</file>

<file path=customXml/item1496.xml><?xml version="1.0" encoding="utf-8"?>
<Control xmlns="http://schemas.microsoft.com/VisualStudio/2011/storyboarding/control">
  <Id Name="System.Storyboarding.Common.Text" Revision="1" Stencil="System.Storyboarding.Common" StencilVersion="0.1"/>
</Control>
</file>

<file path=customXml/item1497.xml><?xml version="1.0" encoding="utf-8"?>
<Control xmlns="http://schemas.microsoft.com/VisualStudio/2011/storyboarding/control">
  <Id Name="System.Storyboarding.Common.Text" Revision="1" Stencil="System.Storyboarding.Common" StencilVersion="0.1"/>
</Control>
</file>

<file path=customXml/item1498.xml><?xml version="1.0" encoding="utf-8"?>
<Control xmlns="http://schemas.microsoft.com/VisualStudio/2011/storyboarding/control">
  <Id Name="System.Storyboarding.Common.Text" Revision="1" Stencil="System.Storyboarding.Common" StencilVersion="0.1"/>
</Control>
</file>

<file path=customXml/item1499.xml><?xml version="1.0" encoding="utf-8"?>
<Control xmlns="http://schemas.microsoft.com/VisualStudio/2011/storyboarding/control">
  <Id Name="System.Storyboarding.Common.Text" Revision="1" Stencil="System.Storyboarding.Common" StencilVersion="0.1"/>
</Control>
</file>

<file path=customXml/item15.xml><?xml version="1.0" encoding="utf-8"?>
<Control xmlns="http://schemas.microsoft.com/VisualStudio/2011/storyboarding/control">
  <Id Name="System.Storyboarding.Common.Text" Revision="1" Stencil="System.Storyboarding.Common" StencilVersion="0.1"/>
</Control>
</file>

<file path=customXml/item150.xml><?xml version="1.0" encoding="utf-8"?>
<Control xmlns="http://schemas.microsoft.com/VisualStudio/2011/storyboarding/control">
  <Id Name="System.Storyboarding.Common.Text" Revision="1" Stencil="System.Storyboarding.Common" StencilVersion="0.1"/>
</Control>
</file>

<file path=customXml/item1500.xml><?xml version="1.0" encoding="utf-8"?>
<Control xmlns="http://schemas.microsoft.com/VisualStudio/2011/storyboarding/control">
  <Id Name="System.Storyboarding.Common.Text" Revision="1" Stencil="System.Storyboarding.Common" StencilVersion="0.1"/>
</Control>
</file>

<file path=customXml/item151.xml><?xml version="1.0" encoding="utf-8"?>
<Control xmlns="http://schemas.microsoft.com/VisualStudio/2011/storyboarding/control">
  <Id Name="System.Storyboarding.Common.Text" Revision="1" Stencil="System.Storyboarding.Common" StencilVersion="0.1"/>
</Control>
</file>

<file path=customXml/item152.xml><?xml version="1.0" encoding="utf-8"?>
<Control xmlns="http://schemas.microsoft.com/VisualStudio/2011/storyboarding/control">
  <Id Name="System.Storyboarding.Common.Text" Revision="1" Stencil="System.Storyboarding.Common" StencilVersion="0.1"/>
</Control>
</file>

<file path=customXml/item153.xml><?xml version="1.0" encoding="utf-8"?>
<Control xmlns="http://schemas.microsoft.com/VisualStudio/2011/storyboarding/control">
  <Id Name="126ea32c-c6f2-4e50-82f4-2b9687deaa14" Revision="1" Stencil="System.MyShapes" StencilVersion="1.0"/>
</Control>
</file>

<file path=customXml/item154.xml><?xml version="1.0" encoding="utf-8"?>
<Control xmlns="http://schemas.microsoft.com/VisualStudio/2011/storyboarding/control">
  <Id Name="System.Storyboarding.Common.Text" Revision="1" Stencil="System.Storyboarding.Common" StencilVersion="0.1"/>
</Control>
</file>

<file path=customXml/item155.xml><?xml version="1.0" encoding="utf-8"?>
<Control xmlns="http://schemas.microsoft.com/VisualStudio/2011/storyboarding/control">
  <Id Name="System.Storyboarding.Common.Text" Revision="1" Stencil="System.Storyboarding.Common" StencilVersion="0.1"/>
</Control>
</file>

<file path=customXml/item156.xml><?xml version="1.0" encoding="utf-8"?>
<Control xmlns="http://schemas.microsoft.com/VisualStudio/2011/storyboarding/control">
  <Id Name="System.Storyboarding.Common.Text" Revision="1" Stencil="System.Storyboarding.Common" StencilVersion="0.1"/>
</Control>
</file>

<file path=customXml/item157.xml><?xml version="1.0" encoding="utf-8"?>
<Control xmlns="http://schemas.microsoft.com/VisualStudio/2011/storyboarding/control">
  <Id Name="System.Storyboarding.Common.Text" Revision="1" Stencil="System.Storyboarding.Common" StencilVersion="0.1"/>
</Control>
</file>

<file path=customXml/item158.xml><?xml version="1.0" encoding="utf-8"?>
<Control xmlns="http://schemas.microsoft.com/VisualStudio/2011/storyboarding/control">
  <Id Name="System.Storyboarding.Common.Text" Revision="1" Stencil="System.Storyboarding.Common" StencilVersion="0.1"/>
</Control>
</file>

<file path=customXml/item159.xml><?xml version="1.0" encoding="utf-8"?>
<Control xmlns="http://schemas.microsoft.com/VisualStudio/2011/storyboarding/control">
  <Id Name="2d0ec6f4-3d74-4898-a25c-e2cd29156f33" Revision="1" Stencil="System.MyShapes" StencilVersion="1.0"/>
</Control>
</file>

<file path=customXml/item16.xml><?xml version="1.0" encoding="utf-8"?>
<Control xmlns="http://schemas.microsoft.com/VisualStudio/2011/storyboarding/control">
  <Id Name="2d0ec6f4-3d74-4898-a25c-e2cd29156f33" Revision="1" Stencil="System.MyShapes" StencilVersion="1.0"/>
</Control>
</file>

<file path=customXml/item160.xml><?xml version="1.0" encoding="utf-8"?>
<Control xmlns="http://schemas.microsoft.com/VisualStudio/2011/storyboarding/control">
  <Id Name="System.Storyboarding.Common.Text" Revision="1" Stencil="System.Storyboarding.Common" StencilVersion="0.1"/>
</Control>
</file>

<file path=customXml/item161.xml><?xml version="1.0" encoding="utf-8"?>
<Control xmlns="http://schemas.microsoft.com/VisualStudio/2011/storyboarding/control">
  <Id Name="System.Storyboarding.Common.Text" Revision="1" Stencil="System.Storyboarding.Common" StencilVersion="0.1"/>
</Control>
</file>

<file path=customXml/item162.xml><?xml version="1.0" encoding="utf-8"?>
<Control xmlns="http://schemas.microsoft.com/VisualStudio/2011/storyboarding/control">
  <Id Name="System.Storyboarding.Common.Text" Revision="1" Stencil="System.Storyboarding.Common" StencilVersion="0.1"/>
</Control>
</file>

<file path=customXml/item163.xml><?xml version="1.0" encoding="utf-8"?>
<Control xmlns="http://schemas.microsoft.com/VisualStudio/2011/storyboarding/control">
  <Id Name="System.Storyboarding.Common.Text" Revision="1" Stencil="System.Storyboarding.Common" StencilVersion="0.1"/>
</Control>
</file>

<file path=customXml/item164.xml><?xml version="1.0" encoding="utf-8"?>
<Control xmlns="http://schemas.microsoft.com/VisualStudio/2011/storyboarding/control">
  <Id Name="System.Storyboarding.Common.Text" Revision="1" Stencil="System.Storyboarding.Common" StencilVersion="0.1"/>
</Control>
</file>

<file path=customXml/item165.xml><?xml version="1.0" encoding="utf-8"?>
<Control xmlns="http://schemas.microsoft.com/VisualStudio/2011/storyboarding/control">
  <Id Name="2d0ec6f4-3d74-4898-a25c-e2cd29156f33" Revision="1" Stencil="System.MyShapes" StencilVersion="1.0"/>
</Control>
</file>

<file path=customXml/item166.xml><?xml version="1.0" encoding="utf-8"?>
<Control xmlns="http://schemas.microsoft.com/VisualStudio/2011/storyboarding/control">
  <Id Name="System.Storyboarding.Common.Text" Revision="1" Stencil="System.Storyboarding.Common" StencilVersion="0.1"/>
</Control>
</file>

<file path=customXml/item167.xml><?xml version="1.0" encoding="utf-8"?>
<Control xmlns="http://schemas.microsoft.com/VisualStudio/2011/storyboarding/control">
  <Id Name="System.Storyboarding.Common.Text" Revision="1" Stencil="System.Storyboarding.Common" StencilVersion="0.1"/>
</Control>
</file>

<file path=customXml/item168.xml><?xml version="1.0" encoding="utf-8"?>
<Control xmlns="http://schemas.microsoft.com/VisualStudio/2011/storyboarding/control">
  <Id Name="126ea32c-c6f2-4e50-82f4-2b9687deaa14" Revision="1" Stencil="System.MyShapes" StencilVersion="1.0"/>
</Control>
</file>

<file path=customXml/item169.xml><?xml version="1.0" encoding="utf-8"?>
<Control xmlns="http://schemas.microsoft.com/VisualStudio/2011/storyboarding/control">
  <Id Name="System.Storyboarding.Common.Text" Revision="1" Stencil="System.Storyboarding.Common" StencilVersion="0.1"/>
</Control>
</file>

<file path=customXml/item17.xml><?xml version="1.0" encoding="utf-8"?>
<Control xmlns="http://schemas.microsoft.com/VisualStudio/2011/storyboarding/control">
  <Id Name="System.Storyboarding.Common.Text" Revision="1" Stencil="System.Storyboarding.Common" StencilVersion="0.1"/>
</Control>
</file>

<file path=customXml/item170.xml><?xml version="1.0" encoding="utf-8"?>
<Control xmlns="http://schemas.microsoft.com/VisualStudio/2011/storyboarding/control">
  <Id Name="System.Storyboarding.Common.Text" Revision="1" Stencil="System.Storyboarding.Common" StencilVersion="0.1"/>
</Control>
</file>

<file path=customXml/item171.xml><?xml version="1.0" encoding="utf-8"?>
<Control xmlns="http://schemas.microsoft.com/VisualStudio/2011/storyboarding/control">
  <Id Name="System.Storyboarding.Common.Text" Revision="1" Stencil="System.Storyboarding.Common" StencilVersion="0.1"/>
</Control>
</file>

<file path=customXml/item172.xml><?xml version="1.0" encoding="utf-8"?>
<Control xmlns="http://schemas.microsoft.com/VisualStudio/2011/storyboarding/control">
  <Id Name="System.Storyboarding.Common.Text" Revision="1" Stencil="System.Storyboarding.Common" StencilVersion="0.1"/>
</Control>
</file>

<file path=customXml/item173.xml><?xml version="1.0" encoding="utf-8"?>
<Control xmlns="http://schemas.microsoft.com/VisualStudio/2011/storyboarding/control">
  <Id Name="2d0ec6f4-3d74-4898-a25c-e2cd29156f33" Revision="1" Stencil="System.MyShapes" StencilVersion="1.0"/>
</Control>
</file>

<file path=customXml/item174.xml><?xml version="1.0" encoding="utf-8"?>
<Control xmlns="http://schemas.microsoft.com/VisualStudio/2011/storyboarding/control">
  <Id Name="2d0ec6f4-3d74-4898-a25c-e2cd29156f33" Revision="1" Stencil="System.MyShapes" StencilVersion="1.0"/>
</Control>
</file>

<file path=customXml/item175.xml><?xml version="1.0" encoding="utf-8"?>
<Control xmlns="http://schemas.microsoft.com/VisualStudio/2011/storyboarding/control">
  <Id Name="System.Storyboarding.Common.Text" Revision="1" Stencil="System.Storyboarding.Common" StencilVersion="0.1"/>
</Control>
</file>

<file path=customXml/item176.xml><?xml version="1.0" encoding="utf-8"?>
<Control xmlns="http://schemas.microsoft.com/VisualStudio/2011/storyboarding/control">
  <Id Name="126ea32c-c6f2-4e50-82f4-2b9687deaa14" Revision="1" Stencil="System.MyShapes" StencilVersion="1.0"/>
</Control>
</file>

<file path=customXml/item177.xml><?xml version="1.0" encoding="utf-8"?>
<Control xmlns="http://schemas.microsoft.com/VisualStudio/2011/storyboarding/control">
  <Id Name="System.Storyboarding.Common.Text" Revision="1" Stencil="System.Storyboarding.Common" StencilVersion="0.1"/>
</Control>
</file>

<file path=customXml/item178.xml><?xml version="1.0" encoding="utf-8"?>
<Control xmlns="http://schemas.microsoft.com/VisualStudio/2011/storyboarding/control">
  <Id Name="System.Storyboarding.Common.Text" Revision="1" Stencil="System.Storyboarding.Common" StencilVersion="0.1"/>
</Control>
</file>

<file path=customXml/item179.xml><?xml version="1.0" encoding="utf-8"?>
<Control xmlns="http://schemas.microsoft.com/VisualStudio/2011/storyboarding/control">
  <Id Name="System.Storyboarding.Common.Text" Revision="1" Stencil="System.Storyboarding.Common" StencilVersion="0.1"/>
</Control>
</file>

<file path=customXml/item18.xml><?xml version="1.0" encoding="utf-8"?>
<Control xmlns="http://schemas.microsoft.com/VisualStudio/2011/storyboarding/control">
  <Id Name="System.Storyboarding.Common.Text" Revision="1" Stencil="System.Storyboarding.Common" StencilVersion="0.1"/>
</Control>
</file>

<file path=customXml/item180.xml><?xml version="1.0" encoding="utf-8"?>
<Control xmlns="http://schemas.microsoft.com/VisualStudio/2011/storyboarding/control">
  <Id Name="System.Storyboarding.Common.Text" Revision="1" Stencil="System.Storyboarding.Common" StencilVersion="0.1"/>
</Control>
</file>

<file path=customXml/item181.xml><?xml version="1.0" encoding="utf-8"?>
<Control xmlns="http://schemas.microsoft.com/VisualStudio/2011/storyboarding/control">
  <Id Name="2d0ec6f4-3d74-4898-a25c-e2cd29156f33" Revision="1" Stencil="System.MyShapes" StencilVersion="1.0"/>
</Control>
</file>

<file path=customXml/item182.xml><?xml version="1.0" encoding="utf-8"?>
<Control xmlns="http://schemas.microsoft.com/VisualStudio/2011/storyboarding/control">
  <Id Name="System.Storyboarding.Common.Text" Revision="1" Stencil="System.Storyboarding.Common" StencilVersion="0.1"/>
</Control>
</file>

<file path=customXml/item183.xml><?xml version="1.0" encoding="utf-8"?>
<Control xmlns="http://schemas.microsoft.com/VisualStudio/2011/storyboarding/control">
  <Id Name="2d0ec6f4-3d74-4898-a25c-e2cd29156f33" Revision="1" Stencil="System.MyShapes" StencilVersion="1.0"/>
</Control>
</file>

<file path=customXml/item184.xml><?xml version="1.0" encoding="utf-8"?>
<Control xmlns="http://schemas.microsoft.com/VisualStudio/2011/storyboarding/control">
  <Id Name="System.Storyboarding.Common.Text" Revision="1" Stencil="System.Storyboarding.Common" StencilVersion="0.1"/>
</Control>
</file>

<file path=customXml/item185.xml><?xml version="1.0" encoding="utf-8"?>
<Control xmlns="http://schemas.microsoft.com/VisualStudio/2011/storyboarding/control">
  <Id Name="System.Storyboarding.Common.Text" Revision="1" Stencil="System.Storyboarding.Common" StencilVersion="0.1"/>
</Control>
</file>

<file path=customXml/item186.xml><?xml version="1.0" encoding="utf-8"?>
<Control xmlns="http://schemas.microsoft.com/VisualStudio/2011/storyboarding/control">
  <Id Name="System.Storyboarding.Common.Text" Revision="1" Stencil="System.Storyboarding.Common" StencilVersion="0.1"/>
</Control>
</file>

<file path=customXml/item187.xml><?xml version="1.0" encoding="utf-8"?>
<Control xmlns="http://schemas.microsoft.com/VisualStudio/2011/storyboarding/control">
  <Id Name="System.Storyboarding.Common.Text" Revision="1" Stencil="System.Storyboarding.Common" StencilVersion="0.1"/>
</Control>
</file>

<file path=customXml/item188.xml><?xml version="1.0" encoding="utf-8"?>
<Control xmlns="http://schemas.microsoft.com/VisualStudio/2011/storyboarding/control">
  <Id Name="68a6efa7-0759-454d-829d-0dcf3dd35ea4" Revision="1" Stencil="System.MyShapes" StencilVersion="1.0"/>
</Control>
</file>

<file path=customXml/item189.xml><?xml version="1.0" encoding="utf-8"?>
<Control xmlns="http://schemas.microsoft.com/VisualStudio/2011/storyboarding/control">
  <Id Name="68a6efa7-0759-454d-829d-0dcf3dd35ea4" Revision="1" Stencil="System.MyShapes" StencilVersion="1.0"/>
</Control>
</file>

<file path=customXml/item19.xml><?xml version="1.0" encoding="utf-8"?>
<Control xmlns="http://schemas.microsoft.com/VisualStudio/2011/storyboarding/control">
  <Id Name="System.Storyboarding.Common.Text" Revision="1" Stencil="System.Storyboarding.Common" StencilVersion="0.1"/>
</Control>
</file>

<file path=customXml/item190.xml><?xml version="1.0" encoding="utf-8"?>
<Control xmlns="http://schemas.microsoft.com/VisualStudio/2011/storyboarding/control">
  <Id Name="System.Storyboarding.Common.Text" Revision="1" Stencil="System.Storyboarding.Common" StencilVersion="0.1"/>
</Control>
</file>

<file path=customXml/item191.xml><?xml version="1.0" encoding="utf-8"?>
<Control xmlns="http://schemas.microsoft.com/VisualStudio/2011/storyboarding/control">
  <Id Name="68a6efa7-0759-454d-829d-0dcf3dd35ea4" Revision="1" Stencil="System.MyShapes" StencilVersion="1.0"/>
</Control>
</file>

<file path=customXml/item192.xml><?xml version="1.0" encoding="utf-8"?>
<Control xmlns="http://schemas.microsoft.com/VisualStudio/2011/storyboarding/control">
  <Id Name="System.Storyboarding.Common.Text" Revision="1" Stencil="System.Storyboarding.Common" StencilVersion="0.1"/>
</Control>
</file>

<file path=customXml/item193.xml><?xml version="1.0" encoding="utf-8"?>
<Control xmlns="http://schemas.microsoft.com/VisualStudio/2011/storyboarding/control">
  <Id Name="System.Storyboarding.Common.Text" Revision="1" Stencil="System.Storyboarding.Common" StencilVersion="0.1"/>
</Control>
</file>

<file path=customXml/item194.xml><?xml version="1.0" encoding="utf-8"?>
<Control xmlns="http://schemas.microsoft.com/VisualStudio/2011/storyboarding/control">
  <Id Name="System.Storyboarding.Common.Text" Revision="1" Stencil="System.Storyboarding.Common" StencilVersion="0.1"/>
</Control>
</file>

<file path=customXml/item195.xml><?xml version="1.0" encoding="utf-8"?>
<Control xmlns="http://schemas.microsoft.com/VisualStudio/2011/storyboarding/control">
  <Id Name="System.Storyboarding.Common.Text" Revision="1" Stencil="System.Storyboarding.Common" StencilVersion="0.1"/>
</Control>
</file>

<file path=customXml/item196.xml><?xml version="1.0" encoding="utf-8"?>
<Control xmlns="http://schemas.microsoft.com/VisualStudio/2011/storyboarding/control">
  <Id Name="System.Storyboarding.Common.Text" Revision="1" Stencil="System.Storyboarding.Common" StencilVersion="0.1"/>
</Control>
</file>

<file path=customXml/item197.xml><?xml version="1.0" encoding="utf-8"?>
<Control xmlns="http://schemas.microsoft.com/VisualStudio/2011/storyboarding/control">
  <Id Name="System.Storyboarding.Common.Text" Revision="1" Stencil="System.Storyboarding.Common" StencilVersion="0.1"/>
</Control>
</file>

<file path=customXml/item198.xml><?xml version="1.0" encoding="utf-8"?>
<Control xmlns="http://schemas.microsoft.com/VisualStudio/2011/storyboarding/control">
  <Id Name="System.Storyboarding.Common.Text" Revision="1" Stencil="System.Storyboarding.Common" StencilVersion="0.1"/>
</Control>
</file>

<file path=customXml/item199.xml><?xml version="1.0" encoding="utf-8"?>
<Control xmlns="http://schemas.microsoft.com/VisualStudio/2011/storyboarding/control">
  <Id Name="System.Storyboarding.Common.Text" Revision="1" Stencil="System.Storyboarding.Common" StencilVersion="0.1"/>
</Control>
</file>

<file path=customXml/item2.xml><?xml version="1.0" encoding="utf-8"?>
<Control xmlns="http://schemas.microsoft.com/VisualStudio/2011/storyboarding/control">
  <Id Name="d5e82da4-47fc-4565-9e00-c6e9eb545c72" Revision="1" Stencil="System.MyShapes" StencilVersion="1.0"/>
</Control>
</file>

<file path=customXml/item20.xml><?xml version="1.0" encoding="utf-8"?>
<Control xmlns="http://schemas.microsoft.com/VisualStudio/2011/storyboarding/control">
  <Id Name="System.Storyboarding.Common.Text" Revision="1" Stencil="System.Storyboarding.Common" StencilVersion="0.1"/>
</Control>
</file>

<file path=customXml/item200.xml><?xml version="1.0" encoding="utf-8"?>
<Control xmlns="http://schemas.microsoft.com/VisualStudio/2011/storyboarding/control">
  <Id Name="System.Storyboarding.Common.Text" Revision="1" Stencil="System.Storyboarding.Common" StencilVersion="0.1"/>
</Control>
</file>

<file path=customXml/item201.xml><?xml version="1.0" encoding="utf-8"?>
<Control xmlns="http://schemas.microsoft.com/VisualStudio/2011/storyboarding/control">
  <Id Name="System.Storyboarding.Common.Text" Revision="1" Stencil="System.Storyboarding.Common" StencilVersion="0.1"/>
</Control>
</file>

<file path=customXml/item202.xml><?xml version="1.0" encoding="utf-8"?>
<Control xmlns="http://schemas.microsoft.com/VisualStudio/2011/storyboarding/control">
  <Id Name="System.Storyboarding.Common.Text" Revision="1" Stencil="System.Storyboarding.Common" StencilVersion="0.1"/>
</Control>
</file>

<file path=customXml/item203.xml><?xml version="1.0" encoding="utf-8"?>
<Control xmlns="http://schemas.microsoft.com/VisualStudio/2011/storyboarding/control">
  <Id Name="2d0ec6f4-3d74-4898-a25c-e2cd29156f33" Revision="1" Stencil="System.MyShapes" StencilVersion="1.0"/>
</Control>
</file>

<file path=customXml/item204.xml><?xml version="1.0" encoding="utf-8"?>
<Control xmlns="http://schemas.microsoft.com/VisualStudio/2011/storyboarding/control">
  <Id Name="2d0ec6f4-3d74-4898-a25c-e2cd29156f33" Revision="1" Stencil="System.MyShapes" StencilVersion="1.0"/>
</Control>
</file>

<file path=customXml/item205.xml><?xml version="1.0" encoding="utf-8"?>
<Control xmlns="http://schemas.microsoft.com/VisualStudio/2011/storyboarding/control">
  <Id Name="System.Storyboarding.Common.Text" Revision="1" Stencil="System.Storyboarding.Common" StencilVersion="0.1"/>
</Control>
</file>

<file path=customXml/item206.xml><?xml version="1.0" encoding="utf-8"?>
<Control xmlns="http://schemas.microsoft.com/VisualStudio/2011/storyboarding/control">
  <Id Name="System.Storyboarding.Common.Text" Revision="1" Stencil="System.Storyboarding.Common" StencilVersion="0.1"/>
</Control>
</file>

<file path=customXml/item207.xml><?xml version="1.0" encoding="utf-8"?>
<Control xmlns="http://schemas.microsoft.com/VisualStudio/2011/storyboarding/control">
  <Id Name="System.Storyboarding.Common.Text" Revision="1" Stencil="System.Storyboarding.Common" StencilVersion="0.1"/>
</Control>
</file>

<file path=customXml/item208.xml><?xml version="1.0" encoding="utf-8"?>
<Control xmlns="http://schemas.microsoft.com/VisualStudio/2011/storyboarding/control">
  <Id Name="68a6efa7-0759-454d-829d-0dcf3dd35ea4" Revision="1" Stencil="System.MyShapes" StencilVersion="1.0"/>
</Control>
</file>

<file path=customXml/item209.xml><?xml version="1.0" encoding="utf-8"?>
<Control xmlns="http://schemas.microsoft.com/VisualStudio/2011/storyboarding/control">
  <Id Name="68a6efa7-0759-454d-829d-0dcf3dd35ea4" Revision="1" Stencil="System.MyShapes" StencilVersion="1.0"/>
</Control>
</file>

<file path=customXml/item21.xml><?xml version="1.0" encoding="utf-8"?>
<Control xmlns="http://schemas.microsoft.com/VisualStudio/2011/storyboarding/control">
  <Id Name="2d0ec6f4-3d74-4898-a25c-e2cd29156f33" Revision="1" Stencil="System.MyShapes" StencilVersion="1.0"/>
</Control>
</file>

<file path=customXml/item210.xml><?xml version="1.0" encoding="utf-8"?>
<Control xmlns="http://schemas.microsoft.com/VisualStudio/2011/storyboarding/control">
  <Id Name="System.Storyboarding.Common.Text" Revision="1" Stencil="System.Storyboarding.Common" StencilVersion="0.1"/>
</Control>
</file>

<file path=customXml/item211.xml><?xml version="1.0" encoding="utf-8"?>
<Control xmlns="http://schemas.microsoft.com/VisualStudio/2011/storyboarding/control">
  <Id Name="68a6efa7-0759-454d-829d-0dcf3dd35ea4" Revision="1" Stencil="System.MyShapes" StencilVersion="1.0"/>
</Control>
</file>

<file path=customXml/item212.xml><?xml version="1.0" encoding="utf-8"?>
<Control xmlns="http://schemas.microsoft.com/VisualStudio/2011/storyboarding/control">
  <Id Name="System.Storyboarding.Common.Text" Revision="1" Stencil="System.Storyboarding.Common" StencilVersion="0.1"/>
</Control>
</file>

<file path=customXml/item213.xml><?xml version="1.0" encoding="utf-8"?>
<Control xmlns="http://schemas.microsoft.com/VisualStudio/2011/storyboarding/control">
  <Id Name="System.Storyboarding.Common.Text" Revision="1" Stencil="System.Storyboarding.Common" StencilVersion="0.1"/>
</Control>
</file>

<file path=customXml/item214.xml><?xml version="1.0" encoding="utf-8"?>
<Control xmlns="http://schemas.microsoft.com/VisualStudio/2011/storyboarding/control">
  <Id Name="System.Storyboarding.Common.Text" Revision="1" Stencil="System.Storyboarding.Common" StencilVersion="0.1"/>
</Control>
</file>

<file path=customXml/item215.xml><?xml version="1.0" encoding="utf-8"?>
<Control xmlns="http://schemas.microsoft.com/VisualStudio/2011/storyboarding/control">
  <Id Name="System.Storyboarding.Common.Text" Revision="1" Stencil="System.Storyboarding.Common" StencilVersion="0.1"/>
</Control>
</file>

<file path=customXml/item216.xml><?xml version="1.0" encoding="utf-8"?>
<Control xmlns="http://schemas.microsoft.com/VisualStudio/2011/storyboarding/control">
  <Id Name="System.Storyboarding.Common.Text" Revision="1" Stencil="System.Storyboarding.Common" StencilVersion="0.1"/>
</Control>
</file>

<file path=customXml/item217.xml><?xml version="1.0" encoding="utf-8"?>
<Control xmlns="http://schemas.microsoft.com/VisualStudio/2011/storyboarding/control">
  <Id Name="0eb6adba-f44f-478a-accc-2bc808ff9e71" Revision="1" Stencil="System.MyShapes" StencilVersion="1.0"/>
</Control>
</file>

<file path=customXml/item218.xml><?xml version="1.0" encoding="utf-8"?>
<Control xmlns="http://schemas.microsoft.com/VisualStudio/2011/storyboarding/control">
  <Id Name="System.Storyboarding.Common.Text" Revision="1" Stencil="System.Storyboarding.Common" StencilVersion="0.1"/>
</Control>
</file>

<file path=customXml/item219.xml><?xml version="1.0" encoding="utf-8"?>
<Control xmlns="http://schemas.microsoft.com/VisualStudio/2011/storyboarding/control">
  <Id Name="System.Storyboarding.Common.Text" Revision="1" Stencil="System.Storyboarding.Common" StencilVersion="0.1"/>
</Control>
</file>

<file path=customXml/item22.xml><?xml version="1.0" encoding="utf-8"?>
<Control xmlns="http://schemas.microsoft.com/VisualStudio/2011/storyboarding/control">
  <Id Name="System.Storyboarding.Common.Text" Revision="1" Stencil="System.Storyboarding.Common" StencilVersion="0.1"/>
</Control>
</file>

<file path=customXml/item220.xml><?xml version="1.0" encoding="utf-8"?>
<Control xmlns="http://schemas.microsoft.com/VisualStudio/2011/storyboarding/control">
  <Id Name="System.Storyboarding.Common.Text" Revision="1" Stencil="System.Storyboarding.Common" StencilVersion="0.1"/>
</Control>
</file>

<file path=customXml/item221.xml><?xml version="1.0" encoding="utf-8"?>
<Control xmlns="http://schemas.microsoft.com/VisualStudio/2011/storyboarding/control">
  <Id Name="System.Storyboarding.Common.Text" Revision="1" Stencil="System.Storyboarding.Common" StencilVersion="0.1"/>
</Control>
</file>

<file path=customXml/item222.xml><?xml version="1.0" encoding="utf-8"?>
<Control xmlns="http://schemas.microsoft.com/VisualStudio/2011/storyboarding/control">
  <Id Name="System.Storyboarding.Common.Text" Revision="1" Stencil="System.Storyboarding.Common" StencilVersion="0.1"/>
</Control>
</file>

<file path=customXml/item223.xml><?xml version="1.0" encoding="utf-8"?>
<Control xmlns="http://schemas.microsoft.com/VisualStudio/2011/storyboarding/control">
  <Id Name="System.Storyboarding.Common.Text" Revision="1" Stencil="System.Storyboarding.Common" StencilVersion="0.1"/>
</Control>
</file>

<file path=customXml/item224.xml><?xml version="1.0" encoding="utf-8"?>
<Control xmlns="http://schemas.microsoft.com/VisualStudio/2011/storyboarding/control">
  <Id Name="68a6efa7-0759-454d-829d-0dcf3dd35ea4" Revision="1" Stencil="System.MyShapes" StencilVersion="1.0"/>
</Control>
</file>

<file path=customXml/item225.xml><?xml version="1.0" encoding="utf-8"?>
<Control xmlns="http://schemas.microsoft.com/VisualStudio/2011/storyboarding/control">
  <Id Name="System.Storyboarding.Common.Text" Revision="1" Stencil="System.Storyboarding.Common" StencilVersion="0.1"/>
</Control>
</file>

<file path=customXml/item226.xml><?xml version="1.0" encoding="utf-8"?>
<Control xmlns="http://schemas.microsoft.com/VisualStudio/2011/storyboarding/control">
  <Id Name="System.Storyboarding.Common.Text" Revision="1" Stencil="System.Storyboarding.Common" StencilVersion="0.1"/>
</Control>
</file>

<file path=customXml/item227.xml><?xml version="1.0" encoding="utf-8"?>
<Control xmlns="http://schemas.microsoft.com/VisualStudio/2011/storyboarding/control">
  <Id Name="System.Storyboarding.Common.Text" Revision="1" Stencil="System.Storyboarding.Common" StencilVersion="0.1"/>
</Control>
</file>

<file path=customXml/item228.xml><?xml version="1.0" encoding="utf-8"?>
<Control xmlns="http://schemas.microsoft.com/VisualStudio/2011/storyboarding/control">
  <Id Name="System.Storyboarding.Common.Text" Revision="1" Stencil="System.Storyboarding.Common" StencilVersion="0.1"/>
</Control>
</file>

<file path=customXml/item229.xml><?xml version="1.0" encoding="utf-8"?>
<Control xmlns="http://schemas.microsoft.com/VisualStudio/2011/storyboarding/control">
  <Id Name="System.Storyboarding.Common.Text" Revision="1" Stencil="System.Storyboarding.Common" StencilVersion="0.1"/>
</Control>
</file>

<file path=customXml/item23.xml><?xml version="1.0" encoding="utf-8"?>
<Control xmlns="http://schemas.microsoft.com/VisualStudio/2011/storyboarding/control">
  <Id Name="System.Storyboarding.Common.Text" Revision="1" Stencil="System.Storyboarding.Common" StencilVersion="0.1"/>
</Control>
</file>

<file path=customXml/item230.xml><?xml version="1.0" encoding="utf-8"?>
<Control xmlns="http://schemas.microsoft.com/VisualStudio/2011/storyboarding/control">
  <Id Name="System.Storyboarding.Common.Text" Revision="1" Stencil="System.Storyboarding.Common" StencilVersion="0.1"/>
</Control>
</file>

<file path=customXml/item231.xml><?xml version="1.0" encoding="utf-8"?>
<Control xmlns="http://schemas.microsoft.com/VisualStudio/2011/storyboarding/control">
  <Id Name="System.Storyboarding.Common.Text" Revision="1" Stencil="System.Storyboarding.Common" StencilVersion="0.1"/>
</Control>
</file>

<file path=customXml/item232.xml><?xml version="1.0" encoding="utf-8"?>
<Control xmlns="http://schemas.microsoft.com/VisualStudio/2011/storyboarding/control">
  <Id Name="System.Storyboarding.Common.Text" Revision="1" Stencil="System.Storyboarding.Common" StencilVersion="0.1"/>
</Control>
</file>

<file path=customXml/item233.xml><?xml version="1.0" encoding="utf-8"?>
<Control xmlns="http://schemas.microsoft.com/VisualStudio/2011/storyboarding/control">
  <Id Name="System.Storyboarding.Common.Text" Revision="1" Stencil="System.Storyboarding.Common" StencilVersion="0.1"/>
</Control>
</file>

<file path=customXml/item234.xml><?xml version="1.0" encoding="utf-8"?>
<Control xmlns="http://schemas.microsoft.com/VisualStudio/2011/storyboarding/control">
  <Id Name="System.Storyboarding.Common.Text" Revision="1" Stencil="System.Storyboarding.Common" StencilVersion="0.1"/>
</Control>
</file>

<file path=customXml/item235.xml><?xml version="1.0" encoding="utf-8"?>
<Control xmlns="http://schemas.microsoft.com/VisualStudio/2011/storyboarding/control">
  <Id Name="System.Storyboarding.Common.Text" Revision="1" Stencil="System.Storyboarding.Common" StencilVersion="0.1"/>
</Control>
</file>

<file path=customXml/item236.xml><?xml version="1.0" encoding="utf-8"?>
<Control xmlns="http://schemas.microsoft.com/VisualStudio/2011/storyboarding/control">
  <Id Name="System.Storyboarding.Common.Text" Revision="1" Stencil="System.Storyboarding.Common" StencilVersion="0.1"/>
</Control>
</file>

<file path=customXml/item237.xml><?xml version="1.0" encoding="utf-8"?>
<Control xmlns="http://schemas.microsoft.com/VisualStudio/2011/storyboarding/control">
  <Id Name="System.Storyboarding.Common.Text" Revision="1" Stencil="System.Storyboarding.Common" StencilVersion="0.1"/>
</Control>
</file>

<file path=customXml/item238.xml><?xml version="1.0" encoding="utf-8"?>
<Control xmlns="http://schemas.microsoft.com/VisualStudio/2011/storyboarding/control">
  <Id Name="System.Storyboarding.Common.Text" Revision="1" Stencil="System.Storyboarding.Common" StencilVersion="0.1"/>
</Control>
</file>

<file path=customXml/item239.xml><?xml version="1.0" encoding="utf-8"?>
<Control xmlns="http://schemas.microsoft.com/VisualStudio/2011/storyboarding/control">
  <Id Name="System.Storyboarding.Common.Text" Revision="1" Stencil="System.Storyboarding.Common" StencilVersion="0.1"/>
</Control>
</file>

<file path=customXml/item24.xml><?xml version="1.0" encoding="utf-8"?>
<Control xmlns="http://schemas.microsoft.com/VisualStudio/2011/storyboarding/control">
  <Id Name="5d1b3dce-16e1-4d33-a649-35b231ab4c99" Revision="1" Stencil="System.MyShapes" StencilVersion="1.0"/>
</Control>
</file>

<file path=customXml/item240.xml><?xml version="1.0" encoding="utf-8"?>
<Control xmlns="http://schemas.microsoft.com/VisualStudio/2011/storyboarding/control">
  <Id Name="System.Storyboarding.Common.Text" Revision="1" Stencil="System.Storyboarding.Common" StencilVersion="0.1"/>
</Control>
</file>

<file path=customXml/item241.xml><?xml version="1.0" encoding="utf-8"?>
<Control xmlns="http://schemas.microsoft.com/VisualStudio/2011/storyboarding/control">
  <Id Name="System.Storyboarding.Common.Text" Revision="1" Stencil="System.Storyboarding.Common" StencilVersion="0.1"/>
</Control>
</file>

<file path=customXml/item242.xml><?xml version="1.0" encoding="utf-8"?>
<Control xmlns="http://schemas.microsoft.com/VisualStudio/2011/storyboarding/control">
  <Id Name="System.Storyboarding.Common.Text" Revision="1" Stencil="System.Storyboarding.Common" StencilVersion="0.1"/>
</Control>
</file>

<file path=customXml/item243.xml><?xml version="1.0" encoding="utf-8"?>
<Control xmlns="http://schemas.microsoft.com/VisualStudio/2011/storyboarding/control">
  <Id Name="System.Storyboarding.Common.Text" Revision="1" Stencil="System.Storyboarding.Common" StencilVersion="0.1"/>
</Control>
</file>

<file path=customXml/item244.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System.Storyboarding.Common.Text" Revision="1" Stencil="System.Storyboarding.Common" StencilVersion="0.1"/>
</Control>
</file>

<file path=customXml/item246.xml><?xml version="1.0" encoding="utf-8"?>
<Control xmlns="http://schemas.microsoft.com/VisualStudio/2011/storyboarding/control">
  <Id Name="System.Storyboarding.Common.Text" Revision="1" Stencil="System.Storyboarding.Common" StencilVersion="0.1"/>
</Control>
</file>

<file path=customXml/item247.xml><?xml version="1.0" encoding="utf-8"?>
<Control xmlns="http://schemas.microsoft.com/VisualStudio/2011/storyboarding/control">
  <Id Name="68a6efa7-0759-454d-829d-0dcf3dd35ea4" Revision="1" Stencil="System.MyShapes" StencilVersion="1.0"/>
</Control>
</file>

<file path=customXml/item248.xml><?xml version="1.0" encoding="utf-8"?>
<Control xmlns="http://schemas.microsoft.com/VisualStudio/2011/storyboarding/control">
  <Id Name="System.Storyboarding.Common.Text" Revision="1" Stencil="System.Storyboarding.Common" StencilVersion="0.1"/>
</Control>
</file>

<file path=customXml/item249.xml><?xml version="1.0" encoding="utf-8"?>
<Control xmlns="http://schemas.microsoft.com/VisualStudio/2011/storyboarding/control">
  <Id Name="System.Storyboarding.Common.Text" Revision="1" Stencil="System.Storyboarding.Common" StencilVersion="0.1"/>
</Control>
</file>

<file path=customXml/item25.xml><?xml version="1.0" encoding="utf-8"?>
<Control xmlns="http://schemas.microsoft.com/VisualStudio/2011/storyboarding/control">
  <Id Name="System.Storyboarding.Common.Text" Revision="1" Stencil="System.Storyboarding.Common" StencilVersion="0.1"/>
</Control>
</file>

<file path=customXml/item250.xml><?xml version="1.0" encoding="utf-8"?>
<Control xmlns="http://schemas.microsoft.com/VisualStudio/2011/storyboarding/control">
  <Id Name="System.Storyboarding.Common.Text" Revision="1" Stencil="System.Storyboarding.Common" StencilVersion="0.1"/>
</Control>
</file>

<file path=customXml/item251.xml><?xml version="1.0" encoding="utf-8"?>
<Control xmlns="http://schemas.microsoft.com/VisualStudio/2011/storyboarding/control">
  <Id Name="System.Storyboarding.Common.Text" Revision="1" Stencil="System.Storyboarding.Common" StencilVersion="0.1"/>
</Control>
</file>

<file path=customXml/item252.xml><?xml version="1.0" encoding="utf-8"?>
<Control xmlns="http://schemas.microsoft.com/VisualStudio/2011/storyboarding/control">
  <Id Name="System.Storyboarding.Common.Text" Revision="1" Stencil="System.Storyboarding.Common" StencilVersion="0.1"/>
</Control>
</file>

<file path=customXml/item253.xml><?xml version="1.0" encoding="utf-8"?>
<Control xmlns="http://schemas.microsoft.com/VisualStudio/2011/storyboarding/control">
  <Id Name="System.Storyboarding.Common.Text" Revision="1" Stencil="System.Storyboarding.Common" StencilVersion="0.1"/>
</Control>
</file>

<file path=customXml/item254.xml><?xml version="1.0" encoding="utf-8"?>
<Control xmlns="http://schemas.microsoft.com/VisualStudio/2011/storyboarding/control">
  <Id Name="System.Storyboarding.Common.Text" Revision="1" Stencil="System.Storyboarding.Common" StencilVersion="0.1"/>
</Control>
</file>

<file path=customXml/item255.xml><?xml version="1.0" encoding="utf-8"?>
<Control xmlns="http://schemas.microsoft.com/VisualStudio/2011/storyboarding/control">
  <Id Name="System.Storyboarding.Common.Text" Revision="1" Stencil="System.Storyboarding.Common" StencilVersion="0.1"/>
</Control>
</file>

<file path=customXml/item256.xml><?xml version="1.0" encoding="utf-8"?>
<Control xmlns="http://schemas.microsoft.com/VisualStudio/2011/storyboarding/control">
  <Id Name="System.Storyboarding.Common.Text" Revision="1" Stencil="System.Storyboarding.Common" StencilVersion="0.1"/>
</Control>
</file>

<file path=customXml/item257.xml><?xml version="1.0" encoding="utf-8"?>
<Control xmlns="http://schemas.microsoft.com/VisualStudio/2011/storyboarding/control">
  <Id Name="System.Storyboarding.Common.Text" Revision="1" Stencil="System.Storyboarding.Common" StencilVersion="0.1"/>
</Control>
</file>

<file path=customXml/item258.xml><?xml version="1.0" encoding="utf-8"?>
<Control xmlns="http://schemas.microsoft.com/VisualStudio/2011/storyboarding/control">
  <Id Name="2d0ec6f4-3d74-4898-a25c-e2cd29156f33" Revision="1" Stencil="System.MyShapes" StencilVersion="1.0"/>
</Control>
</file>

<file path=customXml/item259.xml><?xml version="1.0" encoding="utf-8"?>
<Control xmlns="http://schemas.microsoft.com/VisualStudio/2011/storyboarding/control">
  <Id Name="System.Storyboarding.Common.Text" Revision="1" Stencil="System.Storyboarding.Common" StencilVersion="0.1"/>
</Control>
</file>

<file path=customXml/item26.xml><?xml version="1.0" encoding="utf-8"?>
<Control xmlns="http://schemas.microsoft.com/VisualStudio/2011/storyboarding/control">
  <Id Name="68a6efa7-0759-454d-829d-0dcf3dd35ea4" Revision="1" Stencil="System.MyShapes" StencilVersion="1.0"/>
</Control>
</file>

<file path=customXml/item260.xml><?xml version="1.0" encoding="utf-8"?>
<Control xmlns="http://schemas.microsoft.com/VisualStudio/2011/storyboarding/control">
  <Id Name="System.Storyboarding.Common.Text" Revision="1" Stencil="System.Storyboarding.Common" StencilVersion="0.1"/>
</Control>
</file>

<file path=customXml/item261.xml><?xml version="1.0" encoding="utf-8"?>
<Control xmlns="http://schemas.microsoft.com/VisualStudio/2011/storyboarding/control">
  <Id Name="System.Storyboarding.Common.Text" Revision="1" Stencil="System.Storyboarding.Common" StencilVersion="0.1"/>
</Control>
</file>

<file path=customXml/item262.xml><?xml version="1.0" encoding="utf-8"?>
<Control xmlns="http://schemas.microsoft.com/VisualStudio/2011/storyboarding/control">
  <Id Name="2d0ec6f4-3d74-4898-a25c-e2cd29156f33" Revision="1" Stencil="System.MyShapes" StencilVersion="1.0"/>
</Control>
</file>

<file path=customXml/item263.xml><?xml version="1.0" encoding="utf-8"?>
<Control xmlns="http://schemas.microsoft.com/VisualStudio/2011/storyboarding/control">
  <Id Name="System.Storyboarding.Common.Text" Revision="1" Stencil="System.Storyboarding.Common" StencilVersion="0.1"/>
</Control>
</file>

<file path=customXml/item264.xml><?xml version="1.0" encoding="utf-8"?>
<Control xmlns="http://schemas.microsoft.com/VisualStudio/2011/storyboarding/control">
  <Id Name="5d1b3dce-16e1-4d33-a649-35b231ab4c99" Revision="1" Stencil="System.MyShapes" StencilVersion="1.0"/>
</Control>
</file>

<file path=customXml/item265.xml><?xml version="1.0" encoding="utf-8"?>
<Control xmlns="http://schemas.microsoft.com/VisualStudio/2011/storyboarding/control">
  <Id Name="5d1b3dce-16e1-4d33-a649-35b231ab4c99" Revision="1" Stencil="System.MyShapes" StencilVersion="1.0"/>
</Control>
</file>

<file path=customXml/item266.xml><?xml version="1.0" encoding="utf-8"?>
<Control xmlns="http://schemas.microsoft.com/VisualStudio/2011/storyboarding/control">
  <Id Name="System.Storyboarding.Common.Text" Revision="1" Stencil="System.Storyboarding.Common" StencilVersion="0.1"/>
</Control>
</file>

<file path=customXml/item267.xml><?xml version="1.0" encoding="utf-8"?>
<Control xmlns="http://schemas.microsoft.com/VisualStudio/2011/storyboarding/control">
  <Id Name="System.Storyboarding.Common.Text" Revision="1" Stencil="System.Storyboarding.Common" StencilVersion="0.1"/>
</Control>
</file>

<file path=customXml/item268.xml><?xml version="1.0" encoding="utf-8"?>
<Control xmlns="http://schemas.microsoft.com/VisualStudio/2011/storyboarding/control">
  <Id Name="126ea32c-c6f2-4e50-82f4-2b9687deaa14" Revision="1" Stencil="System.MyShapes" StencilVersion="1.0"/>
</Control>
</file>

<file path=customXml/item269.xml><?xml version="1.0" encoding="utf-8"?>
<Control xmlns="http://schemas.microsoft.com/VisualStudio/2011/storyboarding/control">
  <Id Name="System.Storyboarding.Common.Text" Revision="1" Stencil="System.Storyboarding.Common" StencilVersion="0.1"/>
</Control>
</file>

<file path=customXml/item27.xml><?xml version="1.0" encoding="utf-8"?>
<Control xmlns="http://schemas.microsoft.com/VisualStudio/2011/storyboarding/control">
  <Id Name="System.Storyboarding.Common.Text" Revision="1" Stencil="System.Storyboarding.Common" StencilVersion="0.1"/>
</Control>
</file>

<file path=customXml/item270.xml><?xml version="1.0" encoding="utf-8"?>
<Control xmlns="http://schemas.microsoft.com/VisualStudio/2011/storyboarding/control">
  <Id Name="2d0ec6f4-3d74-4898-a25c-e2cd29156f33" Revision="1" Stencil="System.MyShapes" StencilVersion="1.0"/>
</Control>
</file>

<file path=customXml/item271.xml><?xml version="1.0" encoding="utf-8"?>
<Control xmlns="http://schemas.microsoft.com/VisualStudio/2011/storyboarding/control">
  <Id Name="f942614c-ea29-48b0-a0bf-39a188daa13c" Revision="1" Stencil="System.MyShapes" StencilVersion="1.0"/>
</Control>
</file>

<file path=customXml/item272.xml><?xml version="1.0" encoding="utf-8"?>
<Control xmlns="http://schemas.microsoft.com/VisualStudio/2011/storyboarding/control">
  <Id Name="System.Storyboarding.Common.Text" Revision="1" Stencil="System.Storyboarding.Common" StencilVersion="0.1"/>
</Control>
</file>

<file path=customXml/item273.xml><?xml version="1.0" encoding="utf-8"?>
<Control xmlns="http://schemas.microsoft.com/VisualStudio/2011/storyboarding/control">
  <Id Name="2d0ec6f4-3d74-4898-a25c-e2cd29156f33" Revision="1" Stencil="System.MyShapes" StencilVersion="1.0"/>
</Control>
</file>

<file path=customXml/item274.xml><?xml version="1.0" encoding="utf-8"?>
<Control xmlns="http://schemas.microsoft.com/VisualStudio/2011/storyboarding/control">
  <Id Name="System.Storyboarding.Common.Text" Revision="1" Stencil="System.Storyboarding.Common" StencilVersion="0.1"/>
</Control>
</file>

<file path=customXml/item275.xml><?xml version="1.0" encoding="utf-8"?>
<Control xmlns="http://schemas.microsoft.com/VisualStudio/2011/storyboarding/control">
  <Id Name="System.Storyboarding.Common.Text" Revision="1" Stencil="System.Storyboarding.Common" StencilVersion="0.1"/>
</Control>
</file>

<file path=customXml/item276.xml><?xml version="1.0" encoding="utf-8"?>
<Control xmlns="http://schemas.microsoft.com/VisualStudio/2011/storyboarding/control">
  <Id Name="System.Storyboarding.Common.Text" Revision="1" Stencil="System.Storyboarding.Common" StencilVersion="0.1"/>
</Control>
</file>

<file path=customXml/item277.xml><?xml version="1.0" encoding="utf-8"?>
<Control xmlns="http://schemas.microsoft.com/VisualStudio/2011/storyboarding/control">
  <Id Name="System.Storyboarding.Common.Text" Revision="1" Stencil="System.Storyboarding.Common" StencilVersion="0.1"/>
</Control>
</file>

<file path=customXml/item278.xml><?xml version="1.0" encoding="utf-8"?>
<Control xmlns="http://schemas.microsoft.com/VisualStudio/2011/storyboarding/control">
  <Id Name="System.Storyboarding.Common.Text" Revision="1" Stencil="System.Storyboarding.Common" StencilVersion="0.1"/>
</Control>
</file>

<file path=customXml/item279.xml><?xml version="1.0" encoding="utf-8"?>
<Control xmlns="http://schemas.microsoft.com/VisualStudio/2011/storyboarding/control">
  <Id Name="68a6efa7-0759-454d-829d-0dcf3dd35ea4" Revision="1" Stencil="System.MyShapes" StencilVersion="1.0"/>
</Control>
</file>

<file path=customXml/item28.xml><?xml version="1.0" encoding="utf-8"?>
<Control xmlns="http://schemas.microsoft.com/VisualStudio/2011/storyboarding/control">
  <Id Name="System.Storyboarding.Common.Text" Revision="1" Stencil="System.Storyboarding.Common" StencilVersion="0.1"/>
</Control>
</file>

<file path=customXml/item280.xml><?xml version="1.0" encoding="utf-8"?>
<Control xmlns="http://schemas.microsoft.com/VisualStudio/2011/storyboarding/control">
  <Id Name="System.Storyboarding.Common.Text" Revision="1" Stencil="System.Storyboarding.Common" StencilVersion="0.1"/>
</Control>
</file>

<file path=customXml/item281.xml><?xml version="1.0" encoding="utf-8"?>
<Control xmlns="http://schemas.microsoft.com/VisualStudio/2011/storyboarding/control">
  <Id Name="System.Storyboarding.Common.Text" Revision="1" Stencil="System.Storyboarding.Common" StencilVersion="0.1"/>
</Control>
</file>

<file path=customXml/item282.xml><?xml version="1.0" encoding="utf-8"?>
<Control xmlns="http://schemas.microsoft.com/VisualStudio/2011/storyboarding/control">
  <Id Name="68a6efa7-0759-454d-829d-0dcf3dd35ea4" Revision="1" Stencil="System.MyShapes" StencilVersion="1.0"/>
</Control>
</file>

<file path=customXml/item283.xml><?xml version="1.0" encoding="utf-8"?>
<Control xmlns="http://schemas.microsoft.com/VisualStudio/2011/storyboarding/control">
  <Id Name="68a6efa7-0759-454d-829d-0dcf3dd35ea4" Revision="1" Stencil="System.MyShapes" StencilVersion="1.0"/>
</Control>
</file>

<file path=customXml/item284.xml><?xml version="1.0" encoding="utf-8"?>
<Control xmlns="http://schemas.microsoft.com/VisualStudio/2011/storyboarding/control">
  <Id Name="System.Storyboarding.Common.Text" Revision="1" Stencil="System.Storyboarding.Common" StencilVersion="0.1"/>
</Control>
</file>

<file path=customXml/item285.xml><?xml version="1.0" encoding="utf-8"?>
<Control xmlns="http://schemas.microsoft.com/VisualStudio/2011/storyboarding/control">
  <Id Name="System.Storyboarding.Common.Text" Revision="1" Stencil="System.Storyboarding.Common" StencilVersion="0.1"/>
</Control>
</file>

<file path=customXml/item286.xml><?xml version="1.0" encoding="utf-8"?>
<Control xmlns="http://schemas.microsoft.com/VisualStudio/2011/storyboarding/control">
  <Id Name="System.Storyboarding.Common.Text" Revision="1" Stencil="System.Storyboarding.Common" StencilVersion="0.1"/>
</Control>
</file>

<file path=customXml/item287.xml><?xml version="1.0" encoding="utf-8"?>
<Control xmlns="http://schemas.microsoft.com/VisualStudio/2011/storyboarding/control">
  <Id Name="System.Storyboarding.Common.Text" Revision="1" Stencil="System.Storyboarding.Common" StencilVersion="0.1"/>
</Control>
</file>

<file path=customXml/item288.xml><?xml version="1.0" encoding="utf-8"?>
<Control xmlns="http://schemas.microsoft.com/VisualStudio/2011/storyboarding/control">
  <Id Name="System.Storyboarding.Common.Text" Revision="1" Stencil="System.Storyboarding.Common" StencilVersion="0.1"/>
</Control>
</file>

<file path=customXml/item289.xml><?xml version="1.0" encoding="utf-8"?>
<Control xmlns="http://schemas.microsoft.com/VisualStudio/2011/storyboarding/control">
  <Id Name="System.Storyboarding.Common.Text" Revision="1" Stencil="System.Storyboarding.Common" StencilVersion="0.1"/>
</Control>
</file>

<file path=customXml/item29.xml><?xml version="1.0" encoding="utf-8"?>
<Control xmlns="http://schemas.microsoft.com/VisualStudio/2011/storyboarding/control">
  <Id Name="0eb6adba-f44f-478a-accc-2bc808ff9e71" Revision="1" Stencil="System.MyShapes" StencilVersion="1.0"/>
</Control>
</file>

<file path=customXml/item290.xml><?xml version="1.0" encoding="utf-8"?>
<Control xmlns="http://schemas.microsoft.com/VisualStudio/2011/storyboarding/control">
  <Id Name="f942614c-ea29-48b0-a0bf-39a188daa13c" Revision="1" Stencil="System.MyShapes" StencilVersion="1.0"/>
</Control>
</file>

<file path=customXml/item291.xml><?xml version="1.0" encoding="utf-8"?>
<Control xmlns="http://schemas.microsoft.com/VisualStudio/2011/storyboarding/control">
  <Id Name="f942614c-ea29-48b0-a0bf-39a188daa13c" Revision="1" Stencil="System.MyShapes" StencilVersion="1.0"/>
</Control>
</file>

<file path=customXml/item292.xml><?xml version="1.0" encoding="utf-8"?>
<Control xmlns="http://schemas.microsoft.com/VisualStudio/2011/storyboarding/control">
  <Id Name="System.Storyboarding.Common.Text" Revision="1" Stencil="System.Storyboarding.Common" StencilVersion="0.1"/>
</Control>
</file>

<file path=customXml/item293.xml><?xml version="1.0" encoding="utf-8"?>
<Control xmlns="http://schemas.microsoft.com/VisualStudio/2011/storyboarding/control">
  <Id Name="System.Storyboarding.Common.Text" Revision="1" Stencil="System.Storyboarding.Common" StencilVersion="0.1"/>
</Control>
</file>

<file path=customXml/item294.xml><?xml version="1.0" encoding="utf-8"?>
<Control xmlns="http://schemas.microsoft.com/VisualStudio/2011/storyboarding/control">
  <Id Name="2d0ec6f4-3d74-4898-a25c-e2cd29156f33" Revision="1" Stencil="System.MyShapes" StencilVersion="1.0"/>
</Control>
</file>

<file path=customXml/item295.xml><?xml version="1.0" encoding="utf-8"?>
<Control xmlns="http://schemas.microsoft.com/VisualStudio/2011/storyboarding/control">
  <Id Name="System.Storyboarding.Common.Text" Revision="1" Stencil="System.Storyboarding.Common" StencilVersion="0.1"/>
</Control>
</file>

<file path=customXml/item296.xml><?xml version="1.0" encoding="utf-8"?>
<Control xmlns="http://schemas.microsoft.com/VisualStudio/2011/storyboarding/control">
  <Id Name="System.Storyboarding.Common.Text" Revision="1" Stencil="System.Storyboarding.Common" StencilVersion="0.1"/>
</Control>
</file>

<file path=customXml/item297.xml><?xml version="1.0" encoding="utf-8"?>
<Control xmlns="http://schemas.microsoft.com/VisualStudio/2011/storyboarding/control">
  <Id Name="System.Storyboarding.Common.Text" Revision="1" Stencil="System.Storyboarding.Common" StencilVersion="0.1"/>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System.Storyboarding.Common.Text" Revision="1" Stencil="System.Storyboarding.Common" StencilVersion="0.1"/>
</Control>
</file>

<file path=customXml/item3.xml><?xml version="1.0" encoding="utf-8"?>
<Control xmlns="http://schemas.microsoft.com/VisualStudio/2011/storyboarding/control">
  <Id Name="System.Storyboarding.Common.Text" Revision="1" Stencil="System.Storyboarding.Common" StencilVersion="0.1"/>
</Control>
</file>

<file path=customXml/item30.xml><?xml version="1.0" encoding="utf-8"?>
<Control xmlns="http://schemas.microsoft.com/VisualStudio/2011/storyboarding/control">
  <Id Name="System.Storyboarding.Common.Text" Revision="1" Stencil="System.Storyboarding.Common" StencilVersion="0.1"/>
</Control>
</file>

<file path=customXml/item300.xml><?xml version="1.0" encoding="utf-8"?>
<Control xmlns="http://schemas.microsoft.com/VisualStudio/2011/storyboarding/control">
  <Id Name="System.Storyboarding.Common.Text" Revision="1" Stencil="System.Storyboarding.Common" StencilVersion="0.1"/>
</Control>
</file>

<file path=customXml/item301.xml><?xml version="1.0" encoding="utf-8"?>
<Control xmlns="http://schemas.microsoft.com/VisualStudio/2011/storyboarding/control">
  <Id Name="System.Storyboarding.Common.Text" Revision="1" Stencil="System.Storyboarding.Common" StencilVersion="0.1"/>
</Control>
</file>

<file path=customXml/item302.xml><?xml version="1.0" encoding="utf-8"?>
<Control xmlns="http://schemas.microsoft.com/VisualStudio/2011/storyboarding/control">
  <Id Name="System.Storyboarding.Common.Text" Revision="1" Stencil="System.Storyboarding.Common" StencilVersion="0.1"/>
</Control>
</file>

<file path=customXml/item303.xml><?xml version="1.0" encoding="utf-8"?>
<Control xmlns="http://schemas.microsoft.com/VisualStudio/2011/storyboarding/control">
  <Id Name="68a6efa7-0759-454d-829d-0dcf3dd35ea4" Revision="1" Stencil="System.MyShapes" StencilVersion="1.0"/>
</Control>
</file>

<file path=customXml/item304.xml><?xml version="1.0" encoding="utf-8"?>
<Control xmlns="http://schemas.microsoft.com/VisualStudio/2011/storyboarding/control">
  <Id Name="System.Storyboarding.Common.Text" Revision="1" Stencil="System.Storyboarding.Common" StencilVersion="0.1"/>
</Control>
</file>

<file path=customXml/item305.xml><?xml version="1.0" encoding="utf-8"?>
<Control xmlns="http://schemas.microsoft.com/VisualStudio/2011/storyboarding/control">
  <Id Name="2d0ec6f4-3d74-4898-a25c-e2cd29156f33" Revision="1" Stencil="System.MyShapes" StencilVersion="1.0"/>
</Control>
</file>

<file path=customXml/item306.xml><?xml version="1.0" encoding="utf-8"?>
<Control xmlns="http://schemas.microsoft.com/VisualStudio/2011/storyboarding/control">
  <Id Name="System.Storyboarding.Common.Text" Revision="1" Stencil="System.Storyboarding.Common" StencilVersion="0.1"/>
</Control>
</file>

<file path=customXml/item307.xml><?xml version="1.0" encoding="utf-8"?>
<Control xmlns="http://schemas.microsoft.com/VisualStudio/2011/storyboarding/control">
  <Id Name="System.Storyboarding.Common.Text" Revision="1" Stencil="System.Storyboarding.Common" StencilVersion="0.1"/>
</Control>
</file>

<file path=customXml/item308.xml><?xml version="1.0" encoding="utf-8"?>
<Control xmlns="http://schemas.microsoft.com/VisualStudio/2011/storyboarding/control">
  <Id Name="System.Storyboarding.Common.Text" Revision="1" Stencil="System.Storyboarding.Common" StencilVersion="0.1"/>
</Control>
</file>

<file path=customXml/item309.xml><?xml version="1.0" encoding="utf-8"?>
<Control xmlns="http://schemas.microsoft.com/VisualStudio/2011/storyboarding/control">
  <Id Name="68a6efa7-0759-454d-829d-0dcf3dd35ea4" Revision="1" Stencil="System.MyShapes" StencilVersion="1.0"/>
</Control>
</file>

<file path=customXml/item31.xml><?xml version="1.0" encoding="utf-8"?>
<Control xmlns="http://schemas.microsoft.com/VisualStudio/2011/storyboarding/control">
  <Id Name="System.Storyboarding.Common.Text" Revision="1" Stencil="System.Storyboarding.Common" StencilVersion="0.1"/>
</Control>
</file>

<file path=customXml/item310.xml><?xml version="1.0" encoding="utf-8"?>
<Control xmlns="http://schemas.microsoft.com/VisualStudio/2011/storyboarding/control">
  <Id Name="System.Storyboarding.Common.Text" Revision="1" Stencil="System.Storyboarding.Common" StencilVersion="0.1"/>
</Control>
</file>

<file path=customXml/item311.xml><?xml version="1.0" encoding="utf-8"?>
<Control xmlns="http://schemas.microsoft.com/VisualStudio/2011/storyboarding/control">
  <Id Name="2d0ec6f4-3d74-4898-a25c-e2cd29156f33" Revision="1" Stencil="System.MyShapes" StencilVersion="1.0"/>
</Control>
</file>

<file path=customXml/item312.xml><?xml version="1.0" encoding="utf-8"?>
<Control xmlns="http://schemas.microsoft.com/VisualStudio/2011/storyboarding/control">
  <Id Name="System.Storyboarding.Common.Text" Revision="1" Stencil="System.Storyboarding.Common" StencilVersion="0.1"/>
</Control>
</file>

<file path=customXml/item313.xml><?xml version="1.0" encoding="utf-8"?>
<Control xmlns="http://schemas.microsoft.com/VisualStudio/2011/storyboarding/control">
  <Id Name="5d1b3dce-16e1-4d33-a649-35b231ab4c99" Revision="1" Stencil="System.MyShapes" StencilVersion="1.0"/>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2d0ec6f4-3d74-4898-a25c-e2cd29156f33" Revision="1" Stencil="System.MyShapes" StencilVersion="1.0"/>
</Control>
</file>

<file path=customXml/item316.xml><?xml version="1.0" encoding="utf-8"?>
<Control xmlns="http://schemas.microsoft.com/VisualStudio/2011/storyboarding/control">
  <Id Name="System.Storyboarding.Common.Text" Revision="1" Stencil="System.Storyboarding.Common" StencilVersion="0.1"/>
</Control>
</file>

<file path=customXml/item317.xml><?xml version="1.0" encoding="utf-8"?>
<Control xmlns="http://schemas.microsoft.com/VisualStudio/2011/storyboarding/control">
  <Id Name="System.Storyboarding.Common.Text" Revision="1" Stencil="System.Storyboarding.Common" StencilVersion="0.1"/>
</Control>
</file>

<file path=customXml/item318.xml><?xml version="1.0" encoding="utf-8"?>
<Control xmlns="http://schemas.microsoft.com/VisualStudio/2011/storyboarding/control">
  <Id Name="System.Storyboarding.Common.Text" Revision="1" Stencil="System.Storyboarding.Common" StencilVersion="0.1"/>
</Control>
</file>

<file path=customXml/item319.xml><?xml version="1.0" encoding="utf-8"?>
<Control xmlns="http://schemas.microsoft.com/VisualStudio/2011/storyboarding/control">
  <Id Name="f942614c-ea29-48b0-a0bf-39a188daa13c" Revision="1" Stencil="System.MyShapes" StencilVersion="1.0"/>
</Control>
</file>

<file path=customXml/item32.xml><?xml version="1.0" encoding="utf-8"?>
<Control xmlns="http://schemas.microsoft.com/VisualStudio/2011/storyboarding/control">
  <Id Name="System.Storyboarding.Common.Text" Revision="1" Stencil="System.Storyboarding.Common" StencilVersion="0.1"/>
</Control>
</file>

<file path=customXml/item320.xml><?xml version="1.0" encoding="utf-8"?>
<Control xmlns="http://schemas.microsoft.com/VisualStudio/2011/storyboarding/control">
  <Id Name="System.Storyboarding.Common.Text" Revision="1" Stencil="System.Storyboarding.Common" StencilVersion="0.1"/>
</Control>
</file>

<file path=customXml/item321.xml><?xml version="1.0" encoding="utf-8"?>
<Control xmlns="http://schemas.microsoft.com/VisualStudio/2011/storyboarding/control">
  <Id Name="System.Storyboarding.Common.Text" Revision="1" Stencil="System.Storyboarding.Common" StencilVersion="0.1"/>
</Control>
</file>

<file path=customXml/item322.xml><?xml version="1.0" encoding="utf-8"?>
<Control xmlns="http://schemas.microsoft.com/VisualStudio/2011/storyboarding/control">
  <Id Name="68a6efa7-0759-454d-829d-0dcf3dd35ea4" Revision="1" Stencil="System.MyShapes" StencilVersion="1.0"/>
</Control>
</file>

<file path=customXml/item323.xml><?xml version="1.0" encoding="utf-8"?>
<Control xmlns="http://schemas.microsoft.com/VisualStudio/2011/storyboarding/control">
  <Id Name="System.Storyboarding.Common.Text" Revision="1" Stencil="System.Storyboarding.Common" StencilVersion="0.1"/>
</Control>
</file>

<file path=customXml/item324.xml><?xml version="1.0" encoding="utf-8"?>
<Control xmlns="http://schemas.microsoft.com/VisualStudio/2011/storyboarding/control">
  <Id Name="System.Storyboarding.Common.Text" Revision="1" Stencil="System.Storyboarding.Common" StencilVersion="0.1"/>
</Control>
</file>

<file path=customXml/item325.xml><?xml version="1.0" encoding="utf-8"?>
<Control xmlns="http://schemas.microsoft.com/VisualStudio/2011/storyboarding/control">
  <Id Name="System.Storyboarding.Common.Text" Revision="1" Stencil="System.Storyboarding.Common" StencilVersion="0.1"/>
</Control>
</file>

<file path=customXml/item326.xml><?xml version="1.0" encoding="utf-8"?>
<Control xmlns="http://schemas.microsoft.com/VisualStudio/2011/storyboarding/control">
  <Id Name="System.Storyboarding.Common.Text" Revision="1" Stencil="System.Storyboarding.Common" StencilVersion="0.1"/>
</Control>
</file>

<file path=customXml/item327.xml><?xml version="1.0" encoding="utf-8"?>
<Control xmlns="http://schemas.microsoft.com/VisualStudio/2011/storyboarding/control">
  <Id Name="System.Storyboarding.Common.Text" Revision="1" Stencil="System.Storyboarding.Common" StencilVersion="0.1"/>
</Control>
</file>

<file path=customXml/item328.xml><?xml version="1.0" encoding="utf-8"?>
<Control xmlns="http://schemas.microsoft.com/VisualStudio/2011/storyboarding/control">
  <Id Name="System.Storyboarding.Common.Text" Revision="1" Stencil="System.Storyboarding.Common" StencilVersion="0.1"/>
</Control>
</file>

<file path=customXml/item329.xml><?xml version="1.0" encoding="utf-8"?>
<Control xmlns="http://schemas.microsoft.com/VisualStudio/2011/storyboarding/control">
  <Id Name="System.Storyboarding.Common.Text" Revision="1" Stencil="System.Storyboarding.Common" StencilVersion="0.1"/>
</Control>
</file>

<file path=customXml/item33.xml><?xml version="1.0" encoding="utf-8"?>
<Control xmlns="http://schemas.microsoft.com/VisualStudio/2011/storyboarding/control">
  <Id Name="System.Storyboarding.Common.Text" Revision="1" Stencil="System.Storyboarding.Common" StencilVersion="0.1"/>
</Control>
</file>

<file path=customXml/item330.xml><?xml version="1.0" encoding="utf-8"?>
<Control xmlns="http://schemas.microsoft.com/VisualStudio/2011/storyboarding/control">
  <Id Name="System.Storyboarding.Common.Text" Revision="1" Stencil="System.Storyboarding.Common" StencilVersion="0.1"/>
</Control>
</file>

<file path=customXml/item331.xml><?xml version="1.0" encoding="utf-8"?>
<Control xmlns="http://schemas.microsoft.com/VisualStudio/2011/storyboarding/control">
  <Id Name="System.Storyboarding.Common.Text" Revision="1" Stencil="System.Storyboarding.Common" StencilVersion="0.1"/>
</Control>
</file>

<file path=customXml/item332.xml><?xml version="1.0" encoding="utf-8"?>
<Control xmlns="http://schemas.microsoft.com/VisualStudio/2011/storyboarding/control">
  <Id Name="System.Storyboarding.Common.Text" Revision="1" Stencil="System.Storyboarding.Common" StencilVersion="0.1"/>
</Control>
</file>

<file path=customXml/item333.xml><?xml version="1.0" encoding="utf-8"?>
<Control xmlns="http://schemas.microsoft.com/VisualStudio/2011/storyboarding/control">
  <Id Name="System.Storyboarding.Common.Text" Revision="1" Stencil="System.Storyboarding.Common" StencilVersion="0.1"/>
</Control>
</file>

<file path=customXml/item334.xml><?xml version="1.0" encoding="utf-8"?>
<Control xmlns="http://schemas.microsoft.com/VisualStudio/2011/storyboarding/control">
  <Id Name="2d0ec6f4-3d74-4898-a25c-e2cd29156f33" Revision="1" Stencil="System.MyShapes" StencilVersion="1.0"/>
</Control>
</file>

<file path=customXml/item335.xml><?xml version="1.0" encoding="utf-8"?>
<Control xmlns="http://schemas.microsoft.com/VisualStudio/2011/storyboarding/control">
  <Id Name="System.Storyboarding.Common.Text" Revision="1" Stencil="System.Storyboarding.Common" StencilVersion="0.1"/>
</Control>
</file>

<file path=customXml/item336.xml><?xml version="1.0" encoding="utf-8"?>
<Control xmlns="http://schemas.microsoft.com/VisualStudio/2011/storyboarding/control">
  <Id Name="System.Storyboarding.Common.Text" Revision="1" Stencil="System.Storyboarding.Common" StencilVersion="0.1"/>
</Control>
</file>

<file path=customXml/item337.xml><?xml version="1.0" encoding="utf-8"?>
<Control xmlns="http://schemas.microsoft.com/VisualStudio/2011/storyboarding/control">
  <Id Name="System.Storyboarding.Common.Text" Revision="1" Stencil="System.Storyboarding.Common" StencilVersion="0.1"/>
</Control>
</file>

<file path=customXml/item338.xml><?xml version="1.0" encoding="utf-8"?>
<Control xmlns="http://schemas.microsoft.com/VisualStudio/2011/storyboarding/control">
  <Id Name="System.Storyboarding.Common.Text" Revision="1" Stencil="System.Storyboarding.Common" StencilVersion="0.1"/>
</Control>
</file>

<file path=customXml/item339.xml><?xml version="1.0" encoding="utf-8"?>
<Control xmlns="http://schemas.microsoft.com/VisualStudio/2011/storyboarding/control">
  <Id Name="System.Storyboarding.Common.Text" Revision="1" Stencil="System.Storyboarding.Common" StencilVersion="0.1"/>
</Control>
</file>

<file path=customXml/item34.xml><?xml version="1.0" encoding="utf-8"?>
<Control xmlns="http://schemas.microsoft.com/VisualStudio/2011/storyboarding/control">
  <Id Name="System.Storyboarding.Common.Text" Revision="1" Stencil="System.Storyboarding.Common" StencilVersion="0.1"/>
</Control>
</file>

<file path=customXml/item340.xml><?xml version="1.0" encoding="utf-8"?>
<Control xmlns="http://schemas.microsoft.com/VisualStudio/2011/storyboarding/control">
  <Id Name="System.Storyboarding.Common.Text" Revision="1" Stencil="System.Storyboarding.Common" StencilVersion="0.1"/>
</Control>
</file>

<file path=customXml/item341.xml><?xml version="1.0" encoding="utf-8"?>
<Control xmlns="http://schemas.microsoft.com/VisualStudio/2011/storyboarding/control">
  <Id Name="System.Storyboarding.Common.Text" Revision="1" Stencil="System.Storyboarding.Common" StencilVersion="0.1"/>
</Control>
</file>

<file path=customXml/item342.xml><?xml version="1.0" encoding="utf-8"?>
<Control xmlns="http://schemas.microsoft.com/VisualStudio/2011/storyboarding/control">
  <Id Name="2d0ec6f4-3d74-4898-a25c-e2cd29156f33" Revision="1" Stencil="System.MyShapes" StencilVersion="1.0"/>
</Control>
</file>

<file path=customXml/item343.xml><?xml version="1.0" encoding="utf-8"?>
<Control xmlns="http://schemas.microsoft.com/VisualStudio/2011/storyboarding/control">
  <Id Name="126ea32c-c6f2-4e50-82f4-2b9687deaa14" Revision="1" Stencil="System.MyShapes" StencilVersion="1.0"/>
</Control>
</file>

<file path=customXml/item344.xml><?xml version="1.0" encoding="utf-8"?>
<Control xmlns="http://schemas.microsoft.com/VisualStudio/2011/storyboarding/control">
  <Id Name="System.Storyboarding.Common.Text" Revision="1" Stencil="System.Storyboarding.Common" StencilVersion="0.1"/>
</Control>
</file>

<file path=customXml/item345.xml><?xml version="1.0" encoding="utf-8"?>
<Control xmlns="http://schemas.microsoft.com/VisualStudio/2011/storyboarding/control">
  <Id Name="System.Storyboarding.Common.Text" Revision="1" Stencil="System.Storyboarding.Common" StencilVersion="0.1"/>
</Control>
</file>

<file path=customXml/item346.xml><?xml version="1.0" encoding="utf-8"?>
<Control xmlns="http://schemas.microsoft.com/VisualStudio/2011/storyboarding/control">
  <Id Name="2d0ec6f4-3d74-4898-a25c-e2cd29156f33" Revision="1" Stencil="System.MyShapes" StencilVersion="1.0"/>
</Control>
</file>

<file path=customXml/item347.xml><?xml version="1.0" encoding="utf-8"?>
<Control xmlns="http://schemas.microsoft.com/VisualStudio/2011/storyboarding/control">
  <Id Name="System.Storyboarding.Common.Text" Revision="1" Stencil="System.Storyboarding.Common" StencilVersion="0.1"/>
</Control>
</file>

<file path=customXml/item348.xml><?xml version="1.0" encoding="utf-8"?>
<Control xmlns="http://schemas.microsoft.com/VisualStudio/2011/storyboarding/control">
  <Id Name="System.Storyboarding.Common.Text" Revision="1" Stencil="System.Storyboarding.Common" StencilVersion="0.1"/>
</Control>
</file>

<file path=customXml/item349.xml><?xml version="1.0" encoding="utf-8"?>
<Control xmlns="http://schemas.microsoft.com/VisualStudio/2011/storyboarding/control">
  <Id Name="System.Storyboarding.Common.Text" Revision="1" Stencil="System.Storyboarding.Common" StencilVersion="0.1"/>
</Control>
</file>

<file path=customXml/item35.xml><?xml version="1.0" encoding="utf-8"?>
<Control xmlns="http://schemas.microsoft.com/VisualStudio/2011/storyboarding/control">
  <Id Name="System.Storyboarding.Common.Text" Revision="1" Stencil="System.Storyboarding.Common" StencilVersion="0.1"/>
</Control>
</file>

<file path=customXml/item350.xml><?xml version="1.0" encoding="utf-8"?>
<Control xmlns="http://schemas.microsoft.com/VisualStudio/2011/storyboarding/control">
  <Id Name="System.Storyboarding.Common.Text" Revision="1" Stencil="System.Storyboarding.Common" StencilVersion="0.1"/>
</Control>
</file>

<file path=customXml/item351.xml><?xml version="1.0" encoding="utf-8"?>
<Control xmlns="http://schemas.microsoft.com/VisualStudio/2011/storyboarding/control">
  <Id Name="System.Storyboarding.Common.Text" Revision="1" Stencil="System.Storyboarding.Common" StencilVersion="0.1"/>
</Control>
</file>

<file path=customXml/item352.xml><?xml version="1.0" encoding="utf-8"?>
<Control xmlns="http://schemas.microsoft.com/VisualStudio/2011/storyboarding/control">
  <Id Name="System.Storyboarding.Common.Text" Revision="1" Stencil="System.Storyboarding.Common" StencilVersion="0.1"/>
</Control>
</file>

<file path=customXml/item353.xml><?xml version="1.0" encoding="utf-8"?>
<Control xmlns="http://schemas.microsoft.com/VisualStudio/2011/storyboarding/control">
  <Id Name="System.Storyboarding.Common.Text" Revision="1" Stencil="System.Storyboarding.Common" StencilVersion="0.1"/>
</Control>
</file>

<file path=customXml/item354.xml><?xml version="1.0" encoding="utf-8"?>
<Control xmlns="http://schemas.microsoft.com/VisualStudio/2011/storyboarding/control">
  <Id Name="2d0ec6f4-3d74-4898-a25c-e2cd29156f33" Revision="1" Stencil="System.MyShapes" StencilVersion="1.0"/>
</Control>
</file>

<file path=customXml/item355.xml><?xml version="1.0" encoding="utf-8"?>
<Control xmlns="http://schemas.microsoft.com/VisualStudio/2011/storyboarding/control">
  <Id Name="System.Storyboarding.Common.Text" Revision="1" Stencil="System.Storyboarding.Common" StencilVersion="0.1"/>
</Control>
</file>

<file path=customXml/item356.xml><?xml version="1.0" encoding="utf-8"?>
<Control xmlns="http://schemas.microsoft.com/VisualStudio/2011/storyboarding/control">
  <Id Name="System.Storyboarding.Common.Text" Revision="1" Stencil="System.Storyboarding.Common" StencilVersion="0.1"/>
</Control>
</file>

<file path=customXml/item357.xml><?xml version="1.0" encoding="utf-8"?>
<Control xmlns="http://schemas.microsoft.com/VisualStudio/2011/storyboarding/control">
  <Id Name="System.Storyboarding.Common.Text" Revision="1" Stencil="System.Storyboarding.Common" StencilVersion="0.1"/>
</Control>
</file>

<file path=customXml/item358.xml><?xml version="1.0" encoding="utf-8"?>
<Control xmlns="http://schemas.microsoft.com/VisualStudio/2011/storyboarding/control">
  <Id Name="System.Storyboarding.Common.Text" Revision="1" Stencil="System.Storyboarding.Common" StencilVersion="0.1"/>
</Control>
</file>

<file path=customXml/item359.xml><?xml version="1.0" encoding="utf-8"?>
<Control xmlns="http://schemas.microsoft.com/VisualStudio/2011/storyboarding/control">
  <Id Name="68a6efa7-0759-454d-829d-0dcf3dd35ea4" Revision="1" Stencil="System.MyShapes" StencilVersion="1.0"/>
</Control>
</file>

<file path=customXml/item36.xml><?xml version="1.0" encoding="utf-8"?>
<Control xmlns="http://schemas.microsoft.com/VisualStudio/2011/storyboarding/control">
  <Id Name="System.Storyboarding.Common.Text" Revision="1" Stencil="System.Storyboarding.Common" StencilVersion="0.1"/>
</Control>
</file>

<file path=customXml/item360.xml><?xml version="1.0" encoding="utf-8"?>
<Control xmlns="http://schemas.microsoft.com/VisualStudio/2011/storyboarding/control">
  <Id Name="System.Storyboarding.Common.Text" Revision="1" Stencil="System.Storyboarding.Common" StencilVersion="0.1"/>
</Control>
</file>

<file path=customXml/item361.xml><?xml version="1.0" encoding="utf-8"?>
<Control xmlns="http://schemas.microsoft.com/VisualStudio/2011/storyboarding/control">
  <Id Name="System.Storyboarding.Common.Text" Revision="1" Stencil="System.Storyboarding.Common" StencilVersion="0.1"/>
</Control>
</file>

<file path=customXml/item362.xml><?xml version="1.0" encoding="utf-8"?>
<Control xmlns="http://schemas.microsoft.com/VisualStudio/2011/storyboarding/control">
  <Id Name="System.Storyboarding.Common.Text" Revision="1" Stencil="System.Storyboarding.Common" StencilVersion="0.1"/>
</Control>
</file>

<file path=customXml/item363.xml><?xml version="1.0" encoding="utf-8"?>
<Control xmlns="http://schemas.microsoft.com/VisualStudio/2011/storyboarding/control">
  <Id Name="System.Storyboarding.Common.Text" Revision="1" Stencil="System.Storyboarding.Common" StencilVersion="0.1"/>
</Control>
</file>

<file path=customXml/item364.xml><?xml version="1.0" encoding="utf-8"?>
<Control xmlns="http://schemas.microsoft.com/VisualStudio/2011/storyboarding/control">
  <Id Name="System.Storyboarding.Common.Text" Revision="1" Stencil="System.Storyboarding.Common" StencilVersion="0.1"/>
</Control>
</file>

<file path=customXml/item365.xml><?xml version="1.0" encoding="utf-8"?>
<Control xmlns="http://schemas.microsoft.com/VisualStudio/2011/storyboarding/control">
  <Id Name="System.Storyboarding.Common.Text" Revision="1" Stencil="System.Storyboarding.Common" StencilVersion="0.1"/>
</Control>
</file>

<file path=customXml/item366.xml><?xml version="1.0" encoding="utf-8"?>
<Control xmlns="http://schemas.microsoft.com/VisualStudio/2011/storyboarding/control">
  <Id Name="System.Storyboarding.Common.Text" Revision="1" Stencil="System.Storyboarding.Common" StencilVersion="0.1"/>
</Control>
</file>

<file path=customXml/item367.xml><?xml version="1.0" encoding="utf-8"?>
<Control xmlns="http://schemas.microsoft.com/VisualStudio/2011/storyboarding/control">
  <Id Name="System.Storyboarding.Common.Text" Revision="1" Stencil="System.Storyboarding.Common" StencilVersion="0.1"/>
</Control>
</file>

<file path=customXml/item368.xml><?xml version="1.0" encoding="utf-8"?>
<Control xmlns="http://schemas.microsoft.com/VisualStudio/2011/storyboarding/control">
  <Id Name="68a6efa7-0759-454d-829d-0dcf3dd35ea4" Revision="1" Stencil="System.MyShapes" StencilVersion="1.0"/>
</Control>
</file>

<file path=customXml/item369.xml><?xml version="1.0" encoding="utf-8"?>
<Control xmlns="http://schemas.microsoft.com/VisualStudio/2011/storyboarding/control">
  <Id Name="System.Storyboarding.Common.Text" Revision="1" Stencil="System.Storyboarding.Common" StencilVersion="0.1"/>
</Control>
</file>

<file path=customXml/item37.xml><?xml version="1.0" encoding="utf-8"?>
<Control xmlns="http://schemas.microsoft.com/VisualStudio/2011/storyboarding/control">
  <Id Name="68a6efa7-0759-454d-829d-0dcf3dd35ea4" Revision="1" Stencil="System.MyShapes" StencilVersion="1.0"/>
</Control>
</file>

<file path=customXml/item370.xml><?xml version="1.0" encoding="utf-8"?>
<Control xmlns="http://schemas.microsoft.com/VisualStudio/2011/storyboarding/control">
  <Id Name="68a6efa7-0759-454d-829d-0dcf3dd35ea4" Revision="1" Stencil="System.MyShapes" StencilVersion="1.0"/>
</Control>
</file>

<file path=customXml/item371.xml><?xml version="1.0" encoding="utf-8"?>
<Control xmlns="http://schemas.microsoft.com/VisualStudio/2011/storyboarding/control">
  <Id Name="System.Storyboarding.Common.Text" Revision="1" Stencil="System.Storyboarding.Common" StencilVersion="0.1"/>
</Control>
</file>

<file path=customXml/item372.xml><?xml version="1.0" encoding="utf-8"?>
<Control xmlns="http://schemas.microsoft.com/VisualStudio/2011/storyboarding/control">
  <Id Name="System.Storyboarding.Common.Text" Revision="1" Stencil="System.Storyboarding.Common" StencilVersion="0.1"/>
</Control>
</file>

<file path=customXml/item373.xml><?xml version="1.0" encoding="utf-8"?>
<Control xmlns="http://schemas.microsoft.com/VisualStudio/2011/storyboarding/control">
  <Id Name="System.Storyboarding.Common.Text" Revision="1" Stencil="System.Storyboarding.Common" StencilVersion="0.1"/>
</Control>
</file>

<file path=customXml/item374.xml><?xml version="1.0" encoding="utf-8"?>
<Control xmlns="http://schemas.microsoft.com/VisualStudio/2011/storyboarding/control">
  <Id Name="System.Storyboarding.Common.Text" Revision="1" Stencil="System.Storyboarding.Common" StencilVersion="0.1"/>
</Control>
</file>

<file path=customXml/item375.xml><?xml version="1.0" encoding="utf-8"?>
<Control xmlns="http://schemas.microsoft.com/VisualStudio/2011/storyboarding/control">
  <Id Name="126ea32c-c6f2-4e50-82f4-2b9687deaa14" Revision="1" Stencil="System.MyShapes" StencilVersion="1.0"/>
</Control>
</file>

<file path=customXml/item376.xml><?xml version="1.0" encoding="utf-8"?>
<Control xmlns="http://schemas.microsoft.com/VisualStudio/2011/storyboarding/control">
  <Id Name="System.Storyboarding.Common.Text" Revision="1" Stencil="System.Storyboarding.Common" StencilVersion="0.1"/>
</Control>
</file>

<file path=customXml/item377.xml><?xml version="1.0" encoding="utf-8"?>
<Control xmlns="http://schemas.microsoft.com/VisualStudio/2011/storyboarding/control">
  <Id Name="System.Storyboarding.Common.Text" Revision="1" Stencil="System.Storyboarding.Common" StencilVersion="0.1"/>
</Control>
</file>

<file path=customXml/item378.xml><?xml version="1.0" encoding="utf-8"?>
<Control xmlns="http://schemas.microsoft.com/VisualStudio/2011/storyboarding/control">
  <Id Name="System.Storyboarding.Common.Text" Revision="1" Stencil="System.Storyboarding.Common" StencilVersion="0.1"/>
</Control>
</file>

<file path=customXml/item379.xml><?xml version="1.0" encoding="utf-8"?>
<Control xmlns="http://schemas.microsoft.com/VisualStudio/2011/storyboarding/control">
  <Id Name="0eb6adba-f44f-478a-accc-2bc808ff9e71" Revision="1" Stencil="System.MyShapes" StencilVersion="1.0"/>
</Control>
</file>

<file path=customXml/item38.xml><?xml version="1.0" encoding="utf-8"?>
<Control xmlns="http://schemas.microsoft.com/VisualStudio/2011/storyboarding/control">
  <Id Name="System.Storyboarding.Common.Text" Revision="1" Stencil="System.Storyboarding.Common" StencilVersion="0.1"/>
</Control>
</file>

<file path=customXml/item380.xml><?xml version="1.0" encoding="utf-8"?>
<Control xmlns="http://schemas.microsoft.com/VisualStudio/2011/storyboarding/control">
  <Id Name="2d0ec6f4-3d74-4898-a25c-e2cd29156f33" Revision="1" Stencil="System.MyShapes" StencilVersion="1.0"/>
</Control>
</file>

<file path=customXml/item381.xml><?xml version="1.0" encoding="utf-8"?>
<Control xmlns="http://schemas.microsoft.com/VisualStudio/2011/storyboarding/control">
  <Id Name="System.Storyboarding.Common.Text" Revision="1" Stencil="System.Storyboarding.Common" StencilVersion="0.1"/>
</Control>
</file>

<file path=customXml/item382.xml><?xml version="1.0" encoding="utf-8"?>
<Control xmlns="http://schemas.microsoft.com/VisualStudio/2011/storyboarding/control">
  <Id Name="System.Storyboarding.Common.Text" Revision="1" Stencil="System.Storyboarding.Common" StencilVersion="0.1"/>
</Control>
</file>

<file path=customXml/item383.xml><?xml version="1.0" encoding="utf-8"?>
<Control xmlns="http://schemas.microsoft.com/VisualStudio/2011/storyboarding/control">
  <Id Name="5d1b3dce-16e1-4d33-a649-35b231ab4c99" Revision="1" Stencil="System.MyShapes" StencilVersion="1.0"/>
</Control>
</file>

<file path=customXml/item384.xml><?xml version="1.0" encoding="utf-8"?>
<Control xmlns="http://schemas.microsoft.com/VisualStudio/2011/storyboarding/control">
  <Id Name="System.Storyboarding.Common.Text" Revision="1" Stencil="System.Storyboarding.Common" StencilVersion="0.1"/>
</Control>
</file>

<file path=customXml/item385.xml><?xml version="1.0" encoding="utf-8"?>
<Control xmlns="http://schemas.microsoft.com/VisualStudio/2011/storyboarding/control">
  <Id Name="System.Storyboarding.Common.Text" Revision="1" Stencil="System.Storyboarding.Common" StencilVersion="0.1"/>
</Control>
</file>

<file path=customXml/item386.xml><?xml version="1.0" encoding="utf-8"?>
<Control xmlns="http://schemas.microsoft.com/VisualStudio/2011/storyboarding/control">
  <Id Name="System.Storyboarding.Common.Text" Revision="1" Stencil="System.Storyboarding.Common" StencilVersion="0.1"/>
</Control>
</file>

<file path=customXml/item387.xml><?xml version="1.0" encoding="utf-8"?>
<Control xmlns="http://schemas.microsoft.com/VisualStudio/2011/storyboarding/control">
  <Id Name="System.Storyboarding.Common.Text" Revision="1" Stencil="System.Storyboarding.Common" StencilVersion="0.1"/>
</Control>
</file>

<file path=customXml/item388.xml><?xml version="1.0" encoding="utf-8"?>
<Control xmlns="http://schemas.microsoft.com/VisualStudio/2011/storyboarding/control">
  <Id Name="System.Storyboarding.Common.Text" Revision="1" Stencil="System.Storyboarding.Common" StencilVersion="0.1"/>
</Control>
</file>

<file path=customXml/item389.xml><?xml version="1.0" encoding="utf-8"?>
<Control xmlns="http://schemas.microsoft.com/VisualStudio/2011/storyboarding/control">
  <Id Name="System.Storyboarding.Common.Text" Revision="1" Stencil="System.Storyboarding.Common" StencilVersion="0.1"/>
</Control>
</file>

<file path=customXml/item39.xml><?xml version="1.0" encoding="utf-8"?>
<Control xmlns="http://schemas.microsoft.com/VisualStudio/2011/storyboarding/control">
  <Id Name="68a6efa7-0759-454d-829d-0dcf3dd35ea4" Revision="1" Stencil="System.MyShapes" StencilVersion="1.0"/>
</Control>
</file>

<file path=customXml/item390.xml><?xml version="1.0" encoding="utf-8"?>
<Control xmlns="http://schemas.microsoft.com/VisualStudio/2011/storyboarding/control">
  <Id Name="126ea32c-c6f2-4e50-82f4-2b9687deaa14" Revision="1" Stencil="System.MyShapes" StencilVersion="1.0"/>
</Control>
</file>

<file path=customXml/item391.xml><?xml version="1.0" encoding="utf-8"?>
<Control xmlns="http://schemas.microsoft.com/VisualStudio/2011/storyboarding/control">
  <Id Name="68a6efa7-0759-454d-829d-0dcf3dd35ea4" Revision="1" Stencil="System.MyShapes" StencilVersion="1.0"/>
</Control>
</file>

<file path=customXml/item392.xml><?xml version="1.0" encoding="utf-8"?>
<Control xmlns="http://schemas.microsoft.com/VisualStudio/2011/storyboarding/control">
  <Id Name="System.Storyboarding.Common.Text" Revision="1" Stencil="System.Storyboarding.Common" StencilVersion="0.1"/>
</Control>
</file>

<file path=customXml/item393.xml><?xml version="1.0" encoding="utf-8"?>
<Control xmlns="http://schemas.microsoft.com/VisualStudio/2011/storyboarding/control">
  <Id Name="System.Storyboarding.Common.Text" Revision="1" Stencil="System.Storyboarding.Common" StencilVersion="0.1"/>
</Control>
</file>

<file path=customXml/item394.xml><?xml version="1.0" encoding="utf-8"?>
<Control xmlns="http://schemas.microsoft.com/VisualStudio/2011/storyboarding/control">
  <Id Name="System.Storyboarding.Common.Text" Revision="1" Stencil="System.Storyboarding.Common" StencilVersion="0.1"/>
</Control>
</file>

<file path=customXml/item395.xml><?xml version="1.0" encoding="utf-8"?>
<Control xmlns="http://schemas.microsoft.com/VisualStudio/2011/storyboarding/control">
  <Id Name="f942614c-ea29-48b0-a0bf-39a188daa13c" Revision="1" Stencil="System.MyShapes" StencilVersion="1.0"/>
</Control>
</file>

<file path=customXml/item396.xml><?xml version="1.0" encoding="utf-8"?>
<Control xmlns="http://schemas.microsoft.com/VisualStudio/2011/storyboarding/control">
  <Id Name="2d0ec6f4-3d74-4898-a25c-e2cd29156f33" Revision="1" Stencil="System.MyShapes" StencilVersion="1.0"/>
</Control>
</file>

<file path=customXml/item397.xml><?xml version="1.0" encoding="utf-8"?>
<Control xmlns="http://schemas.microsoft.com/VisualStudio/2011/storyboarding/control">
  <Id Name="System.Storyboarding.Common.Text" Revision="1" Stencil="System.Storyboarding.Common" StencilVersion="0.1"/>
</Control>
</file>

<file path=customXml/item398.xml><?xml version="1.0" encoding="utf-8"?>
<Control xmlns="http://schemas.microsoft.com/VisualStudio/2011/storyboarding/control">
  <Id Name="68a6efa7-0759-454d-829d-0dcf3dd35ea4" Revision="1" Stencil="System.MyShapes" StencilVersion="1.0"/>
</Control>
</file>

<file path=customXml/item399.xml><?xml version="1.0" encoding="utf-8"?>
<Control xmlns="http://schemas.microsoft.com/VisualStudio/2011/storyboarding/control">
  <Id Name="126ea32c-c6f2-4e50-82f4-2b9687deaa14" Revision="1" Stencil="System.MyShapes" StencilVersion="1.0"/>
</Control>
</file>

<file path=customXml/item4.xml><?xml version="1.0" encoding="utf-8"?>
<Control xmlns="http://schemas.microsoft.com/VisualStudio/2011/storyboarding/control">
  <Id Name="System.Storyboarding.Common.Text" Revision="1" Stencil="System.Storyboarding.Common" StencilVersion="0.1"/>
</Control>
</file>

<file path=customXml/item40.xml><?xml version="1.0" encoding="utf-8"?>
<Control xmlns="http://schemas.microsoft.com/VisualStudio/2011/storyboarding/control">
  <Id Name="System.Storyboarding.Common.Text" Revision="1" Stencil="System.Storyboarding.Common" StencilVersion="0.1"/>
</Control>
</file>

<file path=customXml/item400.xml><?xml version="1.0" encoding="utf-8"?>
<Control xmlns="http://schemas.microsoft.com/VisualStudio/2011/storyboarding/control">
  <Id Name="2d0ec6f4-3d74-4898-a25c-e2cd29156f33" Revision="1" Stencil="System.MyShapes" StencilVersion="1.0"/>
</Control>
</file>

<file path=customXml/item401.xml><?xml version="1.0" encoding="utf-8"?>
<Control xmlns="http://schemas.microsoft.com/VisualStudio/2011/storyboarding/control">
  <Id Name="System.Storyboarding.Common.Text" Revision="1" Stencil="System.Storyboarding.Common" StencilVersion="0.1"/>
</Control>
</file>

<file path=customXml/item402.xml><?xml version="1.0" encoding="utf-8"?>
<Control xmlns="http://schemas.microsoft.com/VisualStudio/2011/storyboarding/control">
  <Id Name="System.Storyboarding.Common.Text" Revision="1" Stencil="System.Storyboarding.Common" StencilVersion="0.1"/>
</Control>
</file>

<file path=customXml/item403.xml><?xml version="1.0" encoding="utf-8"?>
<Control xmlns="http://schemas.microsoft.com/VisualStudio/2011/storyboarding/control">
  <Id Name="2d0ec6f4-3d74-4898-a25c-e2cd29156f33" Revision="1" Stencil="System.MyShapes" StencilVersion="1.0"/>
</Control>
</file>

<file path=customXml/item404.xml><?xml version="1.0" encoding="utf-8"?>
<Control xmlns="http://schemas.microsoft.com/VisualStudio/2011/storyboarding/control">
  <Id Name="System.Storyboarding.Common.Text" Revision="1" Stencil="System.Storyboarding.Common" StencilVersion="0.1"/>
</Control>
</file>

<file path=customXml/item405.xml><?xml version="1.0" encoding="utf-8"?>
<Control xmlns="http://schemas.microsoft.com/VisualStudio/2011/storyboarding/control">
  <Id Name="2d0ec6f4-3d74-4898-a25c-e2cd29156f33" Revision="1" Stencil="System.MyShapes" StencilVersion="1.0"/>
</Control>
</file>

<file path=customXml/item406.xml><?xml version="1.0" encoding="utf-8"?>
<Control xmlns="http://schemas.microsoft.com/VisualStudio/2011/storyboarding/control">
  <Id Name="System.Storyboarding.Common.Text" Revision="1" Stencil="System.Storyboarding.Common" StencilVersion="0.1"/>
</Control>
</file>

<file path=customXml/item407.xml><?xml version="1.0" encoding="utf-8"?>
<Control xmlns="http://schemas.microsoft.com/VisualStudio/2011/storyboarding/control">
  <Id Name="System.Storyboarding.Common.Text" Revision="1" Stencil="System.Storyboarding.Common" StencilVersion="0.1"/>
</Control>
</file>

<file path=customXml/item408.xml><?xml version="1.0" encoding="utf-8"?>
<Control xmlns="http://schemas.microsoft.com/VisualStudio/2011/storyboarding/control">
  <Id Name="System.Storyboarding.Common.Text" Revision="1" Stencil="System.Storyboarding.Common" StencilVersion="0.1"/>
</Control>
</file>

<file path=customXml/item409.xml><?xml version="1.0" encoding="utf-8"?>
<Control xmlns="http://schemas.microsoft.com/VisualStudio/2011/storyboarding/control">
  <Id Name="System.Storyboarding.Common.Text" Revision="1" Stencil="System.Storyboarding.Common" StencilVersion="0.1"/>
</Control>
</file>

<file path=customXml/item41.xml><?xml version="1.0" encoding="utf-8"?>
<Control xmlns="http://schemas.microsoft.com/VisualStudio/2011/storyboarding/control">
  <Id Name="68a6efa7-0759-454d-829d-0dcf3dd35ea4" Revision="1" Stencil="System.MyShapes" StencilVersion="1.0"/>
</Control>
</file>

<file path=customXml/item410.xml><?xml version="1.0" encoding="utf-8"?>
<Control xmlns="http://schemas.microsoft.com/VisualStudio/2011/storyboarding/control">
  <Id Name="f942614c-ea29-48b0-a0bf-39a188daa13c" Revision="1" Stencil="System.MyShapes" StencilVersion="1.0"/>
</Control>
</file>

<file path=customXml/item411.xml><?xml version="1.0" encoding="utf-8"?>
<Control xmlns="http://schemas.microsoft.com/VisualStudio/2011/storyboarding/control">
  <Id Name="System.Storyboarding.Common.Text" Revision="1" Stencil="System.Storyboarding.Common" StencilVersion="0.1"/>
</Control>
</file>

<file path=customXml/item412.xml><?xml version="1.0" encoding="utf-8"?>
<Control xmlns="http://schemas.microsoft.com/VisualStudio/2011/storyboarding/control">
  <Id Name="System.Storyboarding.Common.Text" Revision="1" Stencil="System.Storyboarding.Common" StencilVersion="0.1"/>
</Control>
</file>

<file path=customXml/item413.xml><?xml version="1.0" encoding="utf-8"?>
<Control xmlns="http://schemas.microsoft.com/VisualStudio/2011/storyboarding/control">
  <Id Name="System.Storyboarding.Common.Text" Revision="1" Stencil="System.Storyboarding.Common" StencilVersion="0.1"/>
</Control>
</file>

<file path=customXml/item414.xml><?xml version="1.0" encoding="utf-8"?>
<Control xmlns="http://schemas.microsoft.com/VisualStudio/2011/storyboarding/control">
  <Id Name="System.Storyboarding.Common.Text" Revision="1" Stencil="System.Storyboarding.Common" StencilVersion="0.1"/>
</Control>
</file>

<file path=customXml/item415.xml><?xml version="1.0" encoding="utf-8"?>
<Control xmlns="http://schemas.microsoft.com/VisualStudio/2011/storyboarding/control">
  <Id Name="System.Storyboarding.Common.Text" Revision="1" Stencil="System.Storyboarding.Common" StencilVersion="0.1"/>
</Control>
</file>

<file path=customXml/item416.xml><?xml version="1.0" encoding="utf-8"?>
<Control xmlns="http://schemas.microsoft.com/VisualStudio/2011/storyboarding/control">
  <Id Name="System.Storyboarding.Common.Text" Revision="1" Stencil="System.Storyboarding.Common" StencilVersion="0.1"/>
</Control>
</file>

<file path=customXml/item417.xml><?xml version="1.0" encoding="utf-8"?>
<Control xmlns="http://schemas.microsoft.com/VisualStudio/2011/storyboarding/control">
  <Id Name="System.Storyboarding.Common.Text" Revision="1" Stencil="System.Storyboarding.Common" StencilVersion="0.1"/>
</Control>
</file>

<file path=customXml/item418.xml><?xml version="1.0" encoding="utf-8"?>
<Control xmlns="http://schemas.microsoft.com/VisualStudio/2011/storyboarding/control">
  <Id Name="System.Storyboarding.Common.Text" Revision="1" Stencil="System.Storyboarding.Common" StencilVersion="0.1"/>
</Control>
</file>

<file path=customXml/item419.xml><?xml version="1.0" encoding="utf-8"?>
<Control xmlns="http://schemas.microsoft.com/VisualStudio/2011/storyboarding/control">
  <Id Name="System.Storyboarding.Common.Text" Revision="1" Stencil="System.Storyboarding.Common" StencilVersion="0.1"/>
</Control>
</file>

<file path=customXml/item42.xml><?xml version="1.0" encoding="utf-8"?>
<Control xmlns="http://schemas.microsoft.com/VisualStudio/2011/storyboarding/control">
  <Id Name="68a6efa7-0759-454d-829d-0dcf3dd35ea4" Revision="1" Stencil="System.MyShapes" StencilVersion="1.0"/>
</Control>
</file>

<file path=customXml/item420.xml><?xml version="1.0" encoding="utf-8"?>
<Control xmlns="http://schemas.microsoft.com/VisualStudio/2011/storyboarding/control">
  <Id Name="2d0ec6f4-3d74-4898-a25c-e2cd29156f33" Revision="1" Stencil="System.MyShapes" StencilVersion="1.0"/>
</Control>
</file>

<file path=customXml/item421.xml><?xml version="1.0" encoding="utf-8"?>
<Control xmlns="http://schemas.microsoft.com/VisualStudio/2011/storyboarding/control">
  <Id Name="System.Storyboarding.Common.Text" Revision="1" Stencil="System.Storyboarding.Common" StencilVersion="0.1"/>
</Control>
</file>

<file path=customXml/item422.xml><?xml version="1.0" encoding="utf-8"?>
<Control xmlns="http://schemas.microsoft.com/VisualStudio/2011/storyboarding/control">
  <Id Name="System.Storyboarding.Common.Text" Revision="1" Stencil="System.Storyboarding.Common" StencilVersion="0.1"/>
</Control>
</file>

<file path=customXml/item423.xml><?xml version="1.0" encoding="utf-8"?>
<Control xmlns="http://schemas.microsoft.com/VisualStudio/2011/storyboarding/control">
  <Id Name="126ea32c-c6f2-4e50-82f4-2b9687deaa14" Revision="1" Stencil="System.MyShapes" StencilVersion="1.0"/>
</Control>
</file>

<file path=customXml/item424.xml><?xml version="1.0" encoding="utf-8"?>
<Control xmlns="http://schemas.microsoft.com/VisualStudio/2011/storyboarding/control">
  <Id Name="2d0ec6f4-3d74-4898-a25c-e2cd29156f33" Revision="1" Stencil="System.MyShapes" StencilVersion="1.0"/>
</Control>
</file>

<file path=customXml/item425.xml><?xml version="1.0" encoding="utf-8"?>
<Control xmlns="http://schemas.microsoft.com/VisualStudio/2011/storyboarding/control">
  <Id Name="2d0ec6f4-3d74-4898-a25c-e2cd29156f33" Revision="1" Stencil="System.MyShapes" StencilVersion="1.0"/>
</Control>
</file>

<file path=customXml/item426.xml><?xml version="1.0" encoding="utf-8"?>
<Control xmlns="http://schemas.microsoft.com/VisualStudio/2011/storyboarding/control">
  <Id Name="System.Storyboarding.Common.Text" Revision="1" Stencil="System.Storyboarding.Common" StencilVersion="0.1"/>
</Control>
</file>

<file path=customXml/item427.xml><?xml version="1.0" encoding="utf-8"?>
<Control xmlns="http://schemas.microsoft.com/VisualStudio/2011/storyboarding/control">
  <Id Name="System.Storyboarding.Common.Text" Revision="1" Stencil="System.Storyboarding.Common" StencilVersion="0.1"/>
</Control>
</file>

<file path=customXml/item428.xml><?xml version="1.0" encoding="utf-8"?>
<Control xmlns="http://schemas.microsoft.com/VisualStudio/2011/storyboarding/control">
  <Id Name="System.Storyboarding.Common.Text" Revision="1" Stencil="System.Storyboarding.Common" StencilVersion="0.1"/>
</Control>
</file>

<file path=customXml/item429.xml><?xml version="1.0" encoding="utf-8"?>
<Control xmlns="http://schemas.microsoft.com/VisualStudio/2011/storyboarding/control">
  <Id Name="System.Storyboarding.Common.Text" Revision="1" Stencil="System.Storyboarding.Common" StencilVersion="0.1"/>
</Control>
</file>

<file path=customXml/item43.xml><?xml version="1.0" encoding="utf-8"?>
<Control xmlns="http://schemas.microsoft.com/VisualStudio/2011/storyboarding/control">
  <Id Name="System.Storyboarding.Common.Text" Revision="1" Stencil="System.Storyboarding.Common" StencilVersion="0.1"/>
</Control>
</file>

<file path=customXml/item430.xml><?xml version="1.0" encoding="utf-8"?>
<Control xmlns="http://schemas.microsoft.com/VisualStudio/2011/storyboarding/control">
  <Id Name="System.Storyboarding.Common.Text" Revision="1" Stencil="System.Storyboarding.Common" StencilVersion="0.1"/>
</Control>
</file>

<file path=customXml/item431.xml><?xml version="1.0" encoding="utf-8"?>
<Control xmlns="http://schemas.microsoft.com/VisualStudio/2011/storyboarding/control">
  <Id Name="System.Storyboarding.Common.Text" Revision="1" Stencil="System.Storyboarding.Common" StencilVersion="0.1"/>
</Control>
</file>

<file path=customXml/item432.xml><?xml version="1.0" encoding="utf-8"?>
<Control xmlns="http://schemas.microsoft.com/VisualStudio/2011/storyboarding/control">
  <Id Name="System.Storyboarding.Common.Text" Revision="1" Stencil="System.Storyboarding.Common" StencilVersion="0.1"/>
</Control>
</file>

<file path=customXml/item433.xml><?xml version="1.0" encoding="utf-8"?>
<Control xmlns="http://schemas.microsoft.com/VisualStudio/2011/storyboarding/control">
  <Id Name="126ea32c-c6f2-4e50-82f4-2b9687deaa14" Revision="1" Stencil="System.MyShapes" StencilVersion="1.0"/>
</Control>
</file>

<file path=customXml/item434.xml><?xml version="1.0" encoding="utf-8"?>
<Control xmlns="http://schemas.microsoft.com/VisualStudio/2011/storyboarding/control">
  <Id Name="System.Storyboarding.Common.Text" Revision="1" Stencil="System.Storyboarding.Common" StencilVersion="0.1"/>
</Control>
</file>

<file path=customXml/item435.xml><?xml version="1.0" encoding="utf-8"?>
<Control xmlns="http://schemas.microsoft.com/VisualStudio/2011/storyboarding/control">
  <Id Name="System.Storyboarding.Common.Text" Revision="1" Stencil="System.Storyboarding.Common" StencilVersion="0.1"/>
</Control>
</file>

<file path=customXml/item436.xml><?xml version="1.0" encoding="utf-8"?>
<Control xmlns="http://schemas.microsoft.com/VisualStudio/2011/storyboarding/control">
  <Id Name="System.Storyboarding.Common.Text" Revision="1" Stencil="System.Storyboarding.Common" StencilVersion="0.1"/>
</Control>
</file>

<file path=customXml/item437.xml><?xml version="1.0" encoding="utf-8"?>
<Control xmlns="http://schemas.microsoft.com/VisualStudio/2011/storyboarding/control">
  <Id Name="System.Storyboarding.Common.Text" Revision="1" Stencil="System.Storyboarding.Common" StencilVersion="0.1"/>
</Control>
</file>

<file path=customXml/item438.xml><?xml version="1.0" encoding="utf-8"?>
<Control xmlns="http://schemas.microsoft.com/VisualStudio/2011/storyboarding/control">
  <Id Name="System.Storyboarding.Common.Text" Revision="1" Stencil="System.Storyboarding.Common" StencilVersion="0.1"/>
</Control>
</file>

<file path=customXml/item439.xml><?xml version="1.0" encoding="utf-8"?>
<Control xmlns="http://schemas.microsoft.com/VisualStudio/2011/storyboarding/control">
  <Id Name="System.Storyboarding.Common.Text" Revision="1" Stencil="System.Storyboarding.Common" StencilVersion="0.1"/>
</Control>
</file>

<file path=customXml/item44.xml><?xml version="1.0" encoding="utf-8"?>
<Control xmlns="http://schemas.microsoft.com/VisualStudio/2011/storyboarding/control">
  <Id Name="System.Storyboarding.Common.Text" Revision="1" Stencil="System.Storyboarding.Common" StencilVersion="0.1"/>
</Control>
</file>

<file path=customXml/item440.xml><?xml version="1.0" encoding="utf-8"?>
<Control xmlns="http://schemas.microsoft.com/VisualStudio/2011/storyboarding/control">
  <Id Name="System.Storyboarding.Common.Text" Revision="1" Stencil="System.Storyboarding.Common" StencilVersion="0.1"/>
</Control>
</file>

<file path=customXml/item441.xml><?xml version="1.0" encoding="utf-8"?>
<Control xmlns="http://schemas.microsoft.com/VisualStudio/2011/storyboarding/control">
  <Id Name="68a6efa7-0759-454d-829d-0dcf3dd35ea4" Revision="1" Stencil="System.MyShapes" StencilVersion="1.0"/>
</Control>
</file>

<file path=customXml/item442.xml><?xml version="1.0" encoding="utf-8"?>
<Control xmlns="http://schemas.microsoft.com/VisualStudio/2011/storyboarding/control">
  <Id Name="68a6efa7-0759-454d-829d-0dcf3dd35ea4" Revision="1" Stencil="System.MyShapes" StencilVersion="1.0"/>
</Control>
</file>

<file path=customXml/item443.xml><?xml version="1.0" encoding="utf-8"?>
<Control xmlns="http://schemas.microsoft.com/VisualStudio/2011/storyboarding/control">
  <Id Name="System.Storyboarding.Common.Text" Revision="1" Stencil="System.Storyboarding.Common" StencilVersion="0.1"/>
</Control>
</file>

<file path=customXml/item444.xml><?xml version="1.0" encoding="utf-8"?>
<Control xmlns="http://schemas.microsoft.com/VisualStudio/2011/storyboarding/control">
  <Id Name="System.Storyboarding.Common.Text" Revision="1" Stencil="System.Storyboarding.Common" StencilVersion="0.1"/>
</Control>
</file>

<file path=customXml/item445.xml><?xml version="1.0" encoding="utf-8"?>
<Control xmlns="http://schemas.microsoft.com/VisualStudio/2011/storyboarding/control">
  <Id Name="System.Storyboarding.Common.Text" Revision="1" Stencil="System.Storyboarding.Common" StencilVersion="0.1"/>
</Control>
</file>

<file path=customXml/item446.xml><?xml version="1.0" encoding="utf-8"?>
<Control xmlns="http://schemas.microsoft.com/VisualStudio/2011/storyboarding/control">
  <Id Name="System.Storyboarding.Common.Text" Revision="1" Stencil="System.Storyboarding.Common" StencilVersion="0.1"/>
</Control>
</file>

<file path=customXml/item447.xml><?xml version="1.0" encoding="utf-8"?>
<Control xmlns="http://schemas.microsoft.com/VisualStudio/2011/storyboarding/control">
  <Id Name="System.Storyboarding.Common.Text" Revision="1" Stencil="System.Storyboarding.Common" StencilVersion="0.1"/>
</Control>
</file>

<file path=customXml/item448.xml><?xml version="1.0" encoding="utf-8"?>
<Control xmlns="http://schemas.microsoft.com/VisualStudio/2011/storyboarding/control">
  <Id Name="126ea32c-c6f2-4e50-82f4-2b9687deaa14" Revision="1" Stencil="System.MyShapes" StencilVersion="1.0"/>
</Control>
</file>

<file path=customXml/item449.xml><?xml version="1.0" encoding="utf-8"?>
<Control xmlns="http://schemas.microsoft.com/VisualStudio/2011/storyboarding/control">
  <Id Name="System.Storyboarding.Common.Text" Revision="1" Stencil="System.Storyboarding.Common" StencilVersion="0.1"/>
</Control>
</file>

<file path=customXml/item45.xml><?xml version="1.0" encoding="utf-8"?>
<Control xmlns="http://schemas.microsoft.com/VisualStudio/2011/storyboarding/control">
  <Id Name="System.Storyboarding.Common.Text" Revision="1" Stencil="System.Storyboarding.Common" StencilVersion="0.1"/>
</Control>
</file>

<file path=customXml/item450.xml><?xml version="1.0" encoding="utf-8"?>
<Control xmlns="http://schemas.microsoft.com/VisualStudio/2011/storyboarding/control">
  <Id Name="System.Storyboarding.Common.Text" Revision="1" Stencil="System.Storyboarding.Common" StencilVersion="0.1"/>
</Control>
</file>

<file path=customXml/item451.xml><?xml version="1.0" encoding="utf-8"?>
<Control xmlns="http://schemas.microsoft.com/VisualStudio/2011/storyboarding/control">
  <Id Name="System.Storyboarding.Common.Text" Revision="1" Stencil="System.Storyboarding.Common" StencilVersion="0.1"/>
</Control>
</file>

<file path=customXml/item452.xml><?xml version="1.0" encoding="utf-8"?>
<Control xmlns="http://schemas.microsoft.com/VisualStudio/2011/storyboarding/control">
  <Id Name="2d0ec6f4-3d74-4898-a25c-e2cd29156f33" Revision="1" Stencil="System.MyShapes" StencilVersion="1.0"/>
</Control>
</file>

<file path=customXml/item453.xml><?xml version="1.0" encoding="utf-8"?>
<Control xmlns="http://schemas.microsoft.com/VisualStudio/2011/storyboarding/control">
  <Id Name="68a6efa7-0759-454d-829d-0dcf3dd35ea4" Revision="1" Stencil="System.MyShapes" StencilVersion="1.0"/>
</Control>
</file>

<file path=customXml/item454.xml><?xml version="1.0" encoding="utf-8"?>
<Control xmlns="http://schemas.microsoft.com/VisualStudio/2011/storyboarding/control">
  <Id Name="System.Storyboarding.Common.Text" Revision="1" Stencil="System.Storyboarding.Common" StencilVersion="0.1"/>
</Control>
</file>

<file path=customXml/item455.xml><?xml version="1.0" encoding="utf-8"?>
<Control xmlns="http://schemas.microsoft.com/VisualStudio/2011/storyboarding/control">
  <Id Name="System.Storyboarding.Common.Text" Revision="1" Stencil="System.Storyboarding.Common" StencilVersion="0.1"/>
</Control>
</file>

<file path=customXml/item456.xml><?xml version="1.0" encoding="utf-8"?>
<Control xmlns="http://schemas.microsoft.com/VisualStudio/2011/storyboarding/control">
  <Id Name="System.Storyboarding.Common.Text" Revision="1" Stencil="System.Storyboarding.Common" StencilVersion="0.1"/>
</Control>
</file>

<file path=customXml/item457.xml><?xml version="1.0" encoding="utf-8"?>
<Control xmlns="http://schemas.microsoft.com/VisualStudio/2011/storyboarding/control">
  <Id Name="System.Storyboarding.Common.Text" Revision="1" Stencil="System.Storyboarding.Common" StencilVersion="0.1"/>
</Control>
</file>

<file path=customXml/item458.xml><?xml version="1.0" encoding="utf-8"?>
<Control xmlns="http://schemas.microsoft.com/VisualStudio/2011/storyboarding/control">
  <Id Name="System.Storyboarding.Common.Text" Revision="1" Stencil="System.Storyboarding.Common" StencilVersion="0.1"/>
</Control>
</file>

<file path=customXml/item459.xml><?xml version="1.0" encoding="utf-8"?>
<Control xmlns="http://schemas.microsoft.com/VisualStudio/2011/storyboarding/control">
  <Id Name="System.Storyboarding.Common.Text" Revision="1" Stencil="System.Storyboarding.Common" StencilVersion="0.1"/>
</Control>
</file>

<file path=customXml/item46.xml><?xml version="1.0" encoding="utf-8"?>
<Control xmlns="http://schemas.microsoft.com/VisualStudio/2011/storyboarding/control">
  <Id Name="System.Storyboarding.Common.Text" Revision="1" Stencil="System.Storyboarding.Common" StencilVersion="0.1"/>
</Control>
</file>

<file path=customXml/item460.xml><?xml version="1.0" encoding="utf-8"?>
<Control xmlns="http://schemas.microsoft.com/VisualStudio/2011/storyboarding/control">
  <Id Name="68a6efa7-0759-454d-829d-0dcf3dd35ea4" Revision="1" Stencil="System.MyShapes" StencilVersion="1.0"/>
</Control>
</file>

<file path=customXml/item461.xml><?xml version="1.0" encoding="utf-8"?>
<Control xmlns="http://schemas.microsoft.com/VisualStudio/2011/storyboarding/control">
  <Id Name="System.Storyboarding.Common.Text" Revision="1" Stencil="System.Storyboarding.Common" StencilVersion="0.1"/>
</Control>
</file>

<file path=customXml/item462.xml><?xml version="1.0" encoding="utf-8"?>
<Control xmlns="http://schemas.microsoft.com/VisualStudio/2011/storyboarding/control">
  <Id Name="3ee1eca6-89c0-43ce-ba58-ed47ec4ec8bf" Revision="1" Stencil="System.MyShapes" StencilVersion="1.0"/>
</Control>
</file>

<file path=customXml/item463.xml><?xml version="1.0" encoding="utf-8"?>
<Control xmlns="http://schemas.microsoft.com/VisualStudio/2011/storyboarding/control">
  <Id Name="System.Storyboarding.Common.Text" Revision="1" Stencil="System.Storyboarding.Common" StencilVersion="0.1"/>
</Control>
</file>

<file path=customXml/item464.xml><?xml version="1.0" encoding="utf-8"?>
<Control xmlns="http://schemas.microsoft.com/VisualStudio/2011/storyboarding/control">
  <Id Name="System.Storyboarding.Common.Text" Revision="1" Stencil="System.Storyboarding.Common" StencilVersion="0.1"/>
</Control>
</file>

<file path=customXml/item465.xml><?xml version="1.0" encoding="utf-8"?>
<Control xmlns="http://schemas.microsoft.com/VisualStudio/2011/storyboarding/control">
  <Id Name="2d0ec6f4-3d74-4898-a25c-e2cd29156f33" Revision="1" Stencil="System.MyShapes" StencilVersion="1.0"/>
</Control>
</file>

<file path=customXml/item466.xml><?xml version="1.0" encoding="utf-8"?>
<Control xmlns="http://schemas.microsoft.com/VisualStudio/2011/storyboarding/control">
  <Id Name="System.Storyboarding.Common.Hyperlink" Revision="1" Stencil="System.Storyboarding.Common" StencilVersion="0.1"/>
</Control>
</file>

<file path=customXml/item467.xml><?xml version="1.0" encoding="utf-8"?>
<Control xmlns="http://schemas.microsoft.com/VisualStudio/2011/storyboarding/control">
  <Id Name="System.Storyboarding.Common.Text" Revision="1" Stencil="System.Storyboarding.Common" StencilVersion="0.1"/>
</Control>
</file>

<file path=customXml/item468.xml><?xml version="1.0" encoding="utf-8"?>
<Control xmlns="http://schemas.microsoft.com/VisualStudio/2011/storyboarding/control">
  <Id Name="f942614c-ea29-48b0-a0bf-39a188daa13c" Revision="1" Stencil="System.MyShapes" StencilVersion="1.0"/>
</Control>
</file>

<file path=customXml/item469.xml><?xml version="1.0" encoding="utf-8"?>
<Control xmlns="http://schemas.microsoft.com/VisualStudio/2011/storyboarding/control">
  <Id Name="System.Storyboarding.Common.Text" Revision="1" Stencil="System.Storyboarding.Common" StencilVersion="0.1"/>
</Control>
</file>

<file path=customXml/item47.xml><?xml version="1.0" encoding="utf-8"?>
<Control xmlns="http://schemas.microsoft.com/VisualStudio/2011/storyboarding/control">
  <Id Name="System.Storyboarding.Common.Text" Revision="1" Stencil="System.Storyboarding.Common" StencilVersion="0.1"/>
</Control>
</file>

<file path=customXml/item470.xml><?xml version="1.0" encoding="utf-8"?>
<Control xmlns="http://schemas.microsoft.com/VisualStudio/2011/storyboarding/control">
  <Id Name="System.Storyboarding.Common.Text" Revision="1" Stencil="System.Storyboarding.Common" StencilVersion="0.1"/>
</Control>
</file>

<file path=customXml/item471.xml><?xml version="1.0" encoding="utf-8"?>
<Control xmlns="http://schemas.microsoft.com/VisualStudio/2011/storyboarding/control">
  <Id Name="System.Storyboarding.Common.Text" Revision="1" Stencil="System.Storyboarding.Common" StencilVersion="0.1"/>
</Control>
</file>

<file path=customXml/item472.xml><?xml version="1.0" encoding="utf-8"?>
<Control xmlns="http://schemas.microsoft.com/VisualStudio/2011/storyboarding/control">
  <Id Name="System.Storyboarding.Common.Text" Revision="1" Stencil="System.Storyboarding.Common" StencilVersion="0.1"/>
</Control>
</file>

<file path=customXml/item473.xml><?xml version="1.0" encoding="utf-8"?>
<Control xmlns="http://schemas.microsoft.com/VisualStudio/2011/storyboarding/control">
  <Id Name="System.Storyboarding.Common.Text" Revision="1" Stencil="System.Storyboarding.Common" StencilVersion="0.1"/>
</Control>
</file>

<file path=customXml/item474.xml><?xml version="1.0" encoding="utf-8"?>
<Control xmlns="http://schemas.microsoft.com/VisualStudio/2011/storyboarding/control">
  <Id Name="System.Storyboarding.Common.Text" Revision="1" Stencil="System.Storyboarding.Common" StencilVersion="0.1"/>
</Control>
</file>

<file path=customXml/item475.xml><?xml version="1.0" encoding="utf-8"?>
<Control xmlns="http://schemas.microsoft.com/VisualStudio/2011/storyboarding/control">
  <Id Name="68a6efa7-0759-454d-829d-0dcf3dd35ea4" Revision="1" Stencil="System.MyShapes" StencilVersion="1.0"/>
</Control>
</file>

<file path=customXml/item476.xml><?xml version="1.0" encoding="utf-8"?>
<Control xmlns="http://schemas.microsoft.com/VisualStudio/2011/storyboarding/control">
  <Id Name="System.Storyboarding.Common.Text" Revision="1" Stencil="System.Storyboarding.Common" StencilVersion="0.1"/>
</Control>
</file>

<file path=customXml/item477.xml><?xml version="1.0" encoding="utf-8"?>
<Control xmlns="http://schemas.microsoft.com/VisualStudio/2011/storyboarding/control">
  <Id Name="5d1b3dce-16e1-4d33-a649-35b231ab4c99" Revision="1" Stencil="System.MyShapes" StencilVersion="1.0"/>
</Control>
</file>

<file path=customXml/item478.xml><?xml version="1.0" encoding="utf-8"?>
<Control xmlns="http://schemas.microsoft.com/VisualStudio/2011/storyboarding/control">
  <Id Name="3982616a-27fa-40bd-bad5-0141cab90ed9" Revision="1" Stencil="System.MyShapes" StencilVersion="1.0"/>
</Control>
</file>

<file path=customXml/item479.xml><?xml version="1.0" encoding="utf-8"?>
<Control xmlns="http://schemas.microsoft.com/VisualStudio/2011/storyboarding/control">
  <Id Name="68a6efa7-0759-454d-829d-0dcf3dd35ea4" Revision="1" Stencil="System.MyShapes" StencilVersion="1.0"/>
</Control>
</file>

<file path=customXml/item48.xml><?xml version="1.0" encoding="utf-8"?>
<Control xmlns="http://schemas.microsoft.com/VisualStudio/2011/storyboarding/control">
  <Id Name="System.Storyboarding.Common.Text" Revision="1" Stencil="System.Storyboarding.Common" StencilVersion="0.1"/>
</Control>
</file>

<file path=customXml/item480.xml><?xml version="1.0" encoding="utf-8"?>
<Control xmlns="http://schemas.microsoft.com/VisualStudio/2011/storyboarding/control">
  <Id Name="126ea32c-c6f2-4e50-82f4-2b9687deaa14" Revision="1" Stencil="System.MyShapes" StencilVersion="1.0"/>
</Control>
</file>

<file path=customXml/item481.xml><?xml version="1.0" encoding="utf-8"?>
<Control xmlns="http://schemas.microsoft.com/VisualStudio/2011/storyboarding/control">
  <Id Name="System.Storyboarding.Common.Text" Revision="1" Stencil="System.Storyboarding.Common" StencilVersion="0.1"/>
</Control>
</file>

<file path=customXml/item482.xml><?xml version="1.0" encoding="utf-8"?>
<Control xmlns="http://schemas.microsoft.com/VisualStudio/2011/storyboarding/control">
  <Id Name="2d0ec6f4-3d74-4898-a25c-e2cd29156f33" Revision="1" Stencil="System.MyShapes" StencilVersion="1.0"/>
</Control>
</file>

<file path=customXml/item483.xml><?xml version="1.0" encoding="utf-8"?>
<Control xmlns="http://schemas.microsoft.com/VisualStudio/2011/storyboarding/control">
  <Id Name="System.Storyboarding.Common.Text" Revision="1" Stencil="System.Storyboarding.Common" StencilVersion="0.1"/>
</Control>
</file>

<file path=customXml/item484.xml><?xml version="1.0" encoding="utf-8"?>
<Control xmlns="http://schemas.microsoft.com/VisualStudio/2011/storyboarding/control">
  <Id Name="68a6efa7-0759-454d-829d-0dcf3dd35ea4" Revision="1" Stencil="System.MyShapes" StencilVersion="1.0"/>
</Control>
</file>

<file path=customXml/item485.xml><?xml version="1.0" encoding="utf-8"?>
<Control xmlns="http://schemas.microsoft.com/VisualStudio/2011/storyboarding/control">
  <Id Name="System.Storyboarding.Common.Text" Revision="1" Stencil="System.Storyboarding.Common" StencilVersion="0.1"/>
</Control>
</file>

<file path=customXml/item486.xml><?xml version="1.0" encoding="utf-8"?>
<Control xmlns="http://schemas.microsoft.com/VisualStudio/2011/storyboarding/control">
  <Id Name="System.Storyboarding.Common.Text" Revision="1" Stencil="System.Storyboarding.Common" StencilVersion="0.1"/>
</Control>
</file>

<file path=customXml/item487.xml><?xml version="1.0" encoding="utf-8"?>
<Control xmlns="http://schemas.microsoft.com/VisualStudio/2011/storyboarding/control">
  <Id Name="System.Storyboarding.Common.Text" Revision="1" Stencil="System.Storyboarding.Common" StencilVersion="0.1"/>
</Control>
</file>

<file path=customXml/item488.xml><?xml version="1.0" encoding="utf-8"?>
<Control xmlns="http://schemas.microsoft.com/VisualStudio/2011/storyboarding/control">
  <Id Name="System.Storyboarding.Common.Text" Revision="1" Stencil="System.Storyboarding.Common" StencilVersion="0.1"/>
</Control>
</file>

<file path=customXml/item489.xml><?xml version="1.0" encoding="utf-8"?>
<Control xmlns="http://schemas.microsoft.com/VisualStudio/2011/storyboarding/control">
  <Id Name="68a6efa7-0759-454d-829d-0dcf3dd35ea4" Revision="1" Stencil="System.MyShapes" StencilVersion="1.0"/>
</Control>
</file>

<file path=customXml/item49.xml><?xml version="1.0" encoding="utf-8"?>
<Control xmlns="http://schemas.microsoft.com/VisualStudio/2011/storyboarding/control">
  <Id Name="System.Storyboarding.Common.Text" Revision="1" Stencil="System.Storyboarding.Common" StencilVersion="0.1"/>
</Control>
</file>

<file path=customXml/item490.xml><?xml version="1.0" encoding="utf-8"?>
<Control xmlns="http://schemas.microsoft.com/VisualStudio/2011/storyboarding/control">
  <Id Name="System.Storyboarding.Common.Text" Revision="1" Stencil="System.Storyboarding.Common" StencilVersion="0.1"/>
</Control>
</file>

<file path=customXml/item491.xml><?xml version="1.0" encoding="utf-8"?>
<Control xmlns="http://schemas.microsoft.com/VisualStudio/2011/storyboarding/control">
  <Id Name="System.Storyboarding.Common.Text" Revision="1" Stencil="System.Storyboarding.Common" StencilVersion="0.1"/>
</Control>
</file>

<file path=customXml/item492.xml><?xml version="1.0" encoding="utf-8"?>
<Control xmlns="http://schemas.microsoft.com/VisualStudio/2011/storyboarding/control">
  <Id Name="System.Storyboarding.Common.Text" Revision="1" Stencil="System.Storyboarding.Common" StencilVersion="0.1"/>
</Control>
</file>

<file path=customXml/item493.xml><?xml version="1.0" encoding="utf-8"?>
<Control xmlns="http://schemas.microsoft.com/VisualStudio/2011/storyboarding/control">
  <Id Name="f942614c-ea29-48b0-a0bf-39a188daa13c" Revision="1" Stencil="System.MyShapes" StencilVersion="1.0"/>
</Control>
</file>

<file path=customXml/item494.xml><?xml version="1.0" encoding="utf-8"?>
<Control xmlns="http://schemas.microsoft.com/VisualStudio/2011/storyboarding/control">
  <Id Name="126ea32c-c6f2-4e50-82f4-2b9687deaa14" Revision="1" Stencil="System.MyShapes" StencilVersion="1.0"/>
</Control>
</file>

<file path=customXml/item495.xml><?xml version="1.0" encoding="utf-8"?>
<Control xmlns="http://schemas.microsoft.com/VisualStudio/2011/storyboarding/control">
  <Id Name="26215876-6989-4482-a047-662b9a79ecf7" Revision="1" Stencil="System.MyShapes" StencilVersion="1.0"/>
</Control>
</file>

<file path=customXml/item496.xml><?xml version="1.0" encoding="utf-8"?>
<Control xmlns="http://schemas.microsoft.com/VisualStudio/2011/storyboarding/control">
  <Id Name="System.Storyboarding.Common.Text" Revision="1" Stencil="System.Storyboarding.Common" StencilVersion="0.1"/>
</Control>
</file>

<file path=customXml/item497.xml><?xml version="1.0" encoding="utf-8"?>
<Control xmlns="http://schemas.microsoft.com/VisualStudio/2011/storyboarding/control">
  <Id Name="System.Storyboarding.Common.Text" Revision="1" Stencil="System.Storyboarding.Common" StencilVersion="0.1"/>
</Control>
</file>

<file path=customXml/item498.xml><?xml version="1.0" encoding="utf-8"?>
<Control xmlns="http://schemas.microsoft.com/VisualStudio/2011/storyboarding/control">
  <Id Name="System.Storyboarding.Common.Text" Revision="1" Stencil="System.Storyboarding.Common" StencilVersion="0.1"/>
</Control>
</file>

<file path=customXml/item499.xml><?xml version="1.0" encoding="utf-8"?>
<Control xmlns="http://schemas.microsoft.com/VisualStudio/2011/storyboarding/control">
  <Id Name="System.Storyboarding.Common.Text" Revision="1" Stencil="System.Storyboarding.Common" StencilVersion="0.1"/>
</Control>
</file>

<file path=customXml/item5.xml><?xml version="1.0" encoding="utf-8"?>
<Control xmlns="http://schemas.microsoft.com/VisualStudio/2011/storyboarding/control">
  <Id Name="System.Storyboarding.Common.Text" Revision="1" Stencil="System.Storyboarding.Common" StencilVersion="0.1"/>
</Control>
</file>

<file path=customXml/item50.xml><?xml version="1.0" encoding="utf-8"?>
<Control xmlns="http://schemas.microsoft.com/VisualStudio/2011/storyboarding/control">
  <Id Name="68a6efa7-0759-454d-829d-0dcf3dd35ea4" Revision="1" Stencil="System.MyShapes" StencilVersion="1.0"/>
</Control>
</file>

<file path=customXml/item500.xml><?xml version="1.0" encoding="utf-8"?>
<Control xmlns="http://schemas.microsoft.com/VisualStudio/2011/storyboarding/control">
  <Id Name="5d1b3dce-16e1-4d33-a649-35b231ab4c99" Revision="1" Stencil="System.MyShapes" StencilVersion="1.0"/>
</Control>
</file>

<file path=customXml/item501.xml><?xml version="1.0" encoding="utf-8"?>
<Control xmlns="http://schemas.microsoft.com/VisualStudio/2011/storyboarding/control">
  <Id Name="System.Storyboarding.Common.Text" Revision="1" Stencil="System.Storyboarding.Common" StencilVersion="0.1"/>
</Control>
</file>

<file path=customXml/item502.xml><?xml version="1.0" encoding="utf-8"?>
<Control xmlns="http://schemas.microsoft.com/VisualStudio/2011/storyboarding/control">
  <Id Name="System.Storyboarding.Common.Text" Revision="1" Stencil="System.Storyboarding.Common" StencilVersion="0.1"/>
</Control>
</file>

<file path=customXml/item503.xml><?xml version="1.0" encoding="utf-8"?>
<Control xmlns="http://schemas.microsoft.com/VisualStudio/2011/storyboarding/control">
  <Id Name="System.Storyboarding.Common.Text" Revision="1" Stencil="System.Storyboarding.Common" StencilVersion="0.1"/>
</Control>
</file>

<file path=customXml/item504.xml><?xml version="1.0" encoding="utf-8"?>
<Control xmlns="http://schemas.microsoft.com/VisualStudio/2011/storyboarding/control">
  <Id Name="System.Storyboarding.Common.Text" Revision="1" Stencil="System.Storyboarding.Common" StencilVersion="0.1"/>
</Control>
</file>

<file path=customXml/item505.xml><?xml version="1.0" encoding="utf-8"?>
<Control xmlns="http://schemas.microsoft.com/VisualStudio/2011/storyboarding/control">
  <Id Name="System.Storyboarding.Common.Text" Revision="1" Stencil="System.Storyboarding.Common" StencilVersion="0.1"/>
</Control>
</file>

<file path=customXml/item506.xml><?xml version="1.0" encoding="utf-8"?>
<Control xmlns="http://schemas.microsoft.com/VisualStudio/2011/storyboarding/control">
  <Id Name="System.Storyboarding.Common.Text" Revision="1" Stencil="System.Storyboarding.Common" StencilVersion="0.1"/>
</Control>
</file>

<file path=customXml/item507.xml><?xml version="1.0" encoding="utf-8"?>
<Control xmlns="http://schemas.microsoft.com/VisualStudio/2011/storyboarding/control">
  <Id Name="System.Storyboarding.Common.Text" Revision="1" Stencil="System.Storyboarding.Common" StencilVersion="0.1"/>
</Control>
</file>

<file path=customXml/item508.xml><?xml version="1.0" encoding="utf-8"?>
<Control xmlns="http://schemas.microsoft.com/VisualStudio/2011/storyboarding/control">
  <Id Name="68a6efa7-0759-454d-829d-0dcf3dd35ea4" Revision="1" Stencil="System.MyShapes" StencilVersion="1.0"/>
</Control>
</file>

<file path=customXml/item509.xml><?xml version="1.0" encoding="utf-8"?>
<Control xmlns="http://schemas.microsoft.com/VisualStudio/2011/storyboarding/control">
  <Id Name="System.Storyboarding.Common.Text" Revision="1" Stencil="System.Storyboarding.Common" StencilVersion="0.1"/>
</Control>
</file>

<file path=customXml/item51.xml><?xml version="1.0" encoding="utf-8"?>
<Control xmlns="http://schemas.microsoft.com/VisualStudio/2011/storyboarding/control">
  <Id Name="126ea32c-c6f2-4e50-82f4-2b9687deaa14" Revision="1" Stencil="System.MyShapes" StencilVersion="1.0"/>
</Control>
</file>

<file path=customXml/item510.xml><?xml version="1.0" encoding="utf-8"?>
<Control xmlns="http://schemas.microsoft.com/VisualStudio/2011/storyboarding/control">
  <Id Name="f942614c-ea29-48b0-a0bf-39a188daa13c" Revision="1" Stencil="System.MyShapes" StencilVersion="1.0"/>
</Control>
</file>

<file path=customXml/item511.xml><?xml version="1.0" encoding="utf-8"?>
<Control xmlns="http://schemas.microsoft.com/VisualStudio/2011/storyboarding/control">
  <Id Name="System.Storyboarding.Common.Text" Revision="1" Stencil="System.Storyboarding.Common" StencilVersion="0.1"/>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68a6efa7-0759-454d-829d-0dcf3dd35ea4" Revision="1" Stencil="System.MyShapes" StencilVersion="1.0"/>
</Control>
</file>

<file path=customXml/item514.xml><?xml version="1.0" encoding="utf-8"?>
<Control xmlns="http://schemas.microsoft.com/VisualStudio/2011/storyboarding/control">
  <Id Name="System.Storyboarding.Common.Text" Revision="1" Stencil="System.Storyboarding.Common" StencilVersion="0.1"/>
</Control>
</file>

<file path=customXml/item515.xml><?xml version="1.0" encoding="utf-8"?>
<Control xmlns="http://schemas.microsoft.com/VisualStudio/2011/storyboarding/control">
  <Id Name="System.Storyboarding.Common.Text" Revision="1" Stencil="System.Storyboarding.Common" StencilVersion="0.1"/>
</Control>
</file>

<file path=customXml/item516.xml><?xml version="1.0" encoding="utf-8"?>
<Control xmlns="http://schemas.microsoft.com/VisualStudio/2011/storyboarding/control">
  <Id Name="System.Storyboarding.Common.Text" Revision="1" Stencil="System.Storyboarding.Common" StencilVersion="0.1"/>
</Control>
</file>

<file path=customXml/item517.xml><?xml version="1.0" encoding="utf-8"?>
<Control xmlns="http://schemas.microsoft.com/VisualStudio/2011/storyboarding/control">
  <Id Name="System.Storyboarding.Common.Text" Revision="1" Stencil="System.Storyboarding.Common" StencilVersion="0.1"/>
</Control>
</file>

<file path=customXml/item518.xml><?xml version="1.0" encoding="utf-8"?>
<Control xmlns="http://schemas.microsoft.com/VisualStudio/2011/storyboarding/control">
  <Id Name="System.Storyboarding.Common.Text" Revision="1" Stencil="System.Storyboarding.Common" StencilVersion="0.1"/>
</Control>
</file>

<file path=customXml/item519.xml><?xml version="1.0" encoding="utf-8"?>
<Control xmlns="http://schemas.microsoft.com/VisualStudio/2011/storyboarding/control">
  <Id Name="System.Storyboarding.Common.Text" Revision="1" Stencil="System.Storyboarding.Common" StencilVersion="0.1"/>
</Control>
</file>

<file path=customXml/item52.xml><?xml version="1.0" encoding="utf-8"?>
<Control xmlns="http://schemas.microsoft.com/VisualStudio/2011/storyboarding/control">
  <Id Name="2d0ec6f4-3d74-4898-a25c-e2cd29156f33" Revision="1" Stencil="System.MyShapes" StencilVersion="1.0"/>
</Control>
</file>

<file path=customXml/item520.xml><?xml version="1.0" encoding="utf-8"?>
<Control xmlns="http://schemas.microsoft.com/VisualStudio/2011/storyboarding/control">
  <Id Name="System.Storyboarding.Common.Text" Revision="1" Stencil="System.Storyboarding.Common" StencilVersion="0.1"/>
</Control>
</file>

<file path=customXml/item521.xml><?xml version="1.0" encoding="utf-8"?>
<Control xmlns="http://schemas.microsoft.com/VisualStudio/2011/storyboarding/control">
  <Id Name="System.Storyboarding.Common.Text" Revision="1" Stencil="System.Storyboarding.Common" StencilVersion="0.1"/>
</Control>
</file>

<file path=customXml/item522.xml><?xml version="1.0" encoding="utf-8"?>
<Control xmlns="http://schemas.microsoft.com/VisualStudio/2011/storyboarding/control">
  <Id Name="68a6efa7-0759-454d-829d-0dcf3dd35ea4" Revision="1" Stencil="System.MyShapes" StencilVersion="1.0"/>
</Control>
</file>

<file path=customXml/item523.xml><?xml version="1.0" encoding="utf-8"?>
<Control xmlns="http://schemas.microsoft.com/VisualStudio/2011/storyboarding/control">
  <Id Name="System.Storyboarding.Common.Text" Revision="1" Stencil="System.Storyboarding.Common" StencilVersion="0.1"/>
</Control>
</file>

<file path=customXml/item524.xml><?xml version="1.0" encoding="utf-8"?>
<Control xmlns="http://schemas.microsoft.com/VisualStudio/2011/storyboarding/control">
  <Id Name="System.Storyboarding.Common.Text" Revision="1" Stencil="System.Storyboarding.Common" StencilVersion="0.1"/>
</Control>
</file>

<file path=customXml/item525.xml><?xml version="1.0" encoding="utf-8"?>
<Control xmlns="http://schemas.microsoft.com/VisualStudio/2011/storyboarding/control">
  <Id Name="68a6efa7-0759-454d-829d-0dcf3dd35ea4" Revision="1" Stencil="System.MyShapes" StencilVersion="1.0"/>
</Control>
</file>

<file path=customXml/item526.xml><?xml version="1.0" encoding="utf-8"?>
<Control xmlns="http://schemas.microsoft.com/VisualStudio/2011/storyboarding/control">
  <Id Name="System.Storyboarding.Common.Text" Revision="1" Stencil="System.Storyboarding.Common" StencilVersion="0.1"/>
</Control>
</file>

<file path=customXml/item527.xml><?xml version="1.0" encoding="utf-8"?>
<Control xmlns="http://schemas.microsoft.com/VisualStudio/2011/storyboarding/control">
  <Id Name="68a6efa7-0759-454d-829d-0dcf3dd35ea4" Revision="1" Stencil="System.MyShapes" StencilVersion="1.0"/>
</Control>
</file>

<file path=customXml/item528.xml><?xml version="1.0" encoding="utf-8"?>
<Control xmlns="http://schemas.microsoft.com/VisualStudio/2011/storyboarding/control">
  <Id Name="System.Storyboarding.Common.Text" Revision="1" Stencil="System.Storyboarding.Common" StencilVersion="0.1"/>
</Control>
</file>

<file path=customXml/item529.xml><?xml version="1.0" encoding="utf-8"?>
<Control xmlns="http://schemas.microsoft.com/VisualStudio/2011/storyboarding/control">
  <Id Name="System.Storyboarding.Common.Text" Revision="1" Stencil="System.Storyboarding.Common" StencilVersion="0.1"/>
</Control>
</file>

<file path=customXml/item53.xml><?xml version="1.0" encoding="utf-8"?>
<Control xmlns="http://schemas.microsoft.com/VisualStudio/2011/storyboarding/control">
  <Id Name="System.Storyboarding.Common.Text" Revision="1" Stencil="System.Storyboarding.Common" StencilVersion="0.1"/>
</Control>
</file>

<file path=customXml/item530.xml><?xml version="1.0" encoding="utf-8"?>
<Control xmlns="http://schemas.microsoft.com/VisualStudio/2011/storyboarding/control">
  <Id Name="System.Storyboarding.Common.Text" Revision="1" Stencil="System.Storyboarding.Common" StencilVersion="0.1"/>
</Control>
</file>

<file path=customXml/item531.xml><?xml version="1.0" encoding="utf-8"?>
<Control xmlns="http://schemas.microsoft.com/VisualStudio/2011/storyboarding/control">
  <Id Name="System.Storyboarding.Common.Text" Revision="1" Stencil="System.Storyboarding.Common" StencilVersion="0.1"/>
</Control>
</file>

<file path=customXml/item532.xml><?xml version="1.0" encoding="utf-8"?>
<Control xmlns="http://schemas.microsoft.com/VisualStudio/2011/storyboarding/control">
  <Id Name="System.Storyboarding.Common.Text" Revision="1" Stencil="System.Storyboarding.Common" StencilVersion="0.1"/>
</Control>
</file>

<file path=customXml/item533.xml><?xml version="1.0" encoding="utf-8"?>
<Control xmlns="http://schemas.microsoft.com/VisualStudio/2011/storyboarding/control">
  <Id Name="System.Storyboarding.Common.Text" Revision="1" Stencil="System.Storyboarding.Common" StencilVersion="0.1"/>
</Control>
</file>

<file path=customXml/item534.xml><?xml version="1.0" encoding="utf-8"?>
<Control xmlns="http://schemas.microsoft.com/VisualStudio/2011/storyboarding/control">
  <Id Name="System.Storyboarding.Common.Text" Revision="1" Stencil="System.Storyboarding.Common" StencilVersion="0.1"/>
</Control>
</file>

<file path=customXml/item535.xml><?xml version="1.0" encoding="utf-8"?>
<Control xmlns="http://schemas.microsoft.com/VisualStudio/2011/storyboarding/control">
  <Id Name="System.Storyboarding.Common.Text" Revision="1" Stencil="System.Storyboarding.Common" StencilVersion="0.1"/>
</Control>
</file>

<file path=customXml/item536.xml><?xml version="1.0" encoding="utf-8"?>
<Control xmlns="http://schemas.microsoft.com/VisualStudio/2011/storyboarding/control">
  <Id Name="System.Storyboarding.Common.Text" Revision="1" Stencil="System.Storyboarding.Common" StencilVersion="0.1"/>
</Control>
</file>

<file path=customXml/item537.xml><?xml version="1.0" encoding="utf-8"?>
<Control xmlns="http://schemas.microsoft.com/VisualStudio/2011/storyboarding/control">
  <Id Name="System.Storyboarding.Common.Text" Revision="1" Stencil="System.Storyboarding.Common" StencilVersion="0.1"/>
</Control>
</file>

<file path=customXml/item538.xml><?xml version="1.0" encoding="utf-8"?>
<Control xmlns="http://schemas.microsoft.com/VisualStudio/2011/storyboarding/control">
  <Id Name="System.Storyboarding.Common.Text" Revision="1" Stencil="System.Storyboarding.Common" StencilVersion="0.1"/>
</Control>
</file>

<file path=customXml/item539.xml><?xml version="1.0" encoding="utf-8"?>
<Control xmlns="http://schemas.microsoft.com/VisualStudio/2011/storyboarding/control">
  <Id Name="System.Storyboarding.Common.Text" Revision="1" Stencil="System.Storyboarding.Common" StencilVersion="0.1"/>
</Control>
</file>

<file path=customXml/item54.xml><?xml version="1.0" encoding="utf-8"?>
<Control xmlns="http://schemas.microsoft.com/VisualStudio/2011/storyboarding/control">
  <Id Name="68a6efa7-0759-454d-829d-0dcf3dd35ea4" Revision="1" Stencil="System.MyShapes" StencilVersion="1.0"/>
</Control>
</file>

<file path=customXml/item540.xml><?xml version="1.0" encoding="utf-8"?>
<Control xmlns="http://schemas.microsoft.com/VisualStudio/2011/storyboarding/control">
  <Id Name="System.Storyboarding.Common.Text" Revision="1" Stencil="System.Storyboarding.Common" StencilVersion="0.1"/>
</Control>
</file>

<file path=customXml/item541.xml><?xml version="1.0" encoding="utf-8"?>
<Control xmlns="http://schemas.microsoft.com/VisualStudio/2011/storyboarding/control">
  <Id Name="System.Storyboarding.Common.Text" Revision="1" Stencil="System.Storyboarding.Common" StencilVersion="0.1"/>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System.Storyboarding.Common.Text" Revision="1" Stencil="System.Storyboarding.Common" StencilVersion="0.1"/>
</Control>
</file>

<file path=customXml/item544.xml><?xml version="1.0" encoding="utf-8"?>
<Control xmlns="http://schemas.microsoft.com/VisualStudio/2011/storyboarding/control">
  <Id Name="System.Storyboarding.Common.Text" Revision="1" Stencil="System.Storyboarding.Common" StencilVersion="0.1"/>
</Control>
</file>

<file path=customXml/item545.xml><?xml version="1.0" encoding="utf-8"?>
<Control xmlns="http://schemas.microsoft.com/VisualStudio/2011/storyboarding/control">
  <Id Name="2d0ec6f4-3d74-4898-a25c-e2cd29156f33" Revision="1" Stencil="System.MyShapes" StencilVersion="1.0"/>
</Control>
</file>

<file path=customXml/item546.xml><?xml version="1.0" encoding="utf-8"?>
<Control xmlns="http://schemas.microsoft.com/VisualStudio/2011/storyboarding/control">
  <Id Name="System.Storyboarding.Common.Text" Revision="1" Stencil="System.Storyboarding.Common" StencilVersion="0.1"/>
</Control>
</file>

<file path=customXml/item547.xml><?xml version="1.0" encoding="utf-8"?>
<Control xmlns="http://schemas.microsoft.com/VisualStudio/2011/storyboarding/control">
  <Id Name="68a6efa7-0759-454d-829d-0dcf3dd35ea4" Revision="1" Stencil="System.MyShapes" StencilVersion="1.0"/>
</Control>
</file>

<file path=customXml/item548.xml><?xml version="1.0" encoding="utf-8"?>
<Control xmlns="http://schemas.microsoft.com/VisualStudio/2011/storyboarding/control">
  <Id Name="68a6efa7-0759-454d-829d-0dcf3dd35ea4" Revision="1" Stencil="System.MyShapes" StencilVersion="1.0"/>
</Control>
</file>

<file path=customXml/item549.xml><?xml version="1.0" encoding="utf-8"?>
<Control xmlns="http://schemas.microsoft.com/VisualStudio/2011/storyboarding/control">
  <Id Name="System.Storyboarding.Common.Text" Revision="1" Stencil="System.Storyboarding.Common" StencilVersion="0.1"/>
</Control>
</file>

<file path=customXml/item55.xml><?xml version="1.0" encoding="utf-8"?>
<Control xmlns="http://schemas.microsoft.com/VisualStudio/2011/storyboarding/control">
  <Id Name="System.Storyboarding.Common.Text" Revision="1" Stencil="System.Storyboarding.Common" StencilVersion="0.1"/>
</Control>
</file>

<file path=customXml/item550.xml><?xml version="1.0" encoding="utf-8"?>
<Control xmlns="http://schemas.microsoft.com/VisualStudio/2011/storyboarding/control">
  <Id Name="System.Storyboarding.Common.Text" Revision="1" Stencil="System.Storyboarding.Common" StencilVersion="0.1"/>
</Control>
</file>

<file path=customXml/item551.xml><?xml version="1.0" encoding="utf-8"?>
<Control xmlns="http://schemas.microsoft.com/VisualStudio/2011/storyboarding/control">
  <Id Name="System.Storyboarding.Common.Text" Revision="1" Stencil="System.Storyboarding.Common" StencilVersion="0.1"/>
</Control>
</file>

<file path=customXml/item552.xml><?xml version="1.0" encoding="utf-8"?>
<Control xmlns="http://schemas.microsoft.com/VisualStudio/2011/storyboarding/control">
  <Id Name="5d1b3dce-16e1-4d33-a649-35b231ab4c99" Revision="1" Stencil="System.MyShapes" StencilVersion="1.0"/>
</Control>
</file>

<file path=customXml/item553.xml><?xml version="1.0" encoding="utf-8"?>
<Control xmlns="http://schemas.microsoft.com/VisualStudio/2011/storyboarding/control">
  <Id Name="126ea32c-c6f2-4e50-82f4-2b9687deaa14" Revision="1" Stencil="System.MyShapes" StencilVersion="1.0"/>
</Control>
</file>

<file path=customXml/item554.xml><?xml version="1.0" encoding="utf-8"?>
<Control xmlns="http://schemas.microsoft.com/VisualStudio/2011/storyboarding/control">
  <Id Name="System.Storyboarding.Common.Text" Revision="1" Stencil="System.Storyboarding.Common" StencilVersion="0.1"/>
</Control>
</file>

<file path=customXml/item555.xml><?xml version="1.0" encoding="utf-8"?>
<Control xmlns="http://schemas.microsoft.com/VisualStudio/2011/storyboarding/control">
  <Id Name="System.Storyboarding.Common.Text" Revision="1" Stencil="System.Storyboarding.Common" StencilVersion="0.1"/>
</Control>
</file>

<file path=customXml/item556.xml><?xml version="1.0" encoding="utf-8"?>
<Control xmlns="http://schemas.microsoft.com/VisualStudio/2011/storyboarding/control">
  <Id Name="System.Storyboarding.Common.Text" Revision="1" Stencil="System.Storyboarding.Common" StencilVersion="0.1"/>
</Control>
</file>

<file path=customXml/item557.xml><?xml version="1.0" encoding="utf-8"?>
<Control xmlns="http://schemas.microsoft.com/VisualStudio/2011/storyboarding/control">
  <Id Name="System.Storyboarding.Common.Text" Revision="1" Stencil="System.Storyboarding.Common" StencilVersion="0.1"/>
</Control>
</file>

<file path=customXml/item558.xml><?xml version="1.0" encoding="utf-8"?>
<Control xmlns="http://schemas.microsoft.com/VisualStudio/2011/storyboarding/control">
  <Id Name="System.Storyboarding.Common.Text" Revision="1" Stencil="System.Storyboarding.Common" StencilVersion="0.1"/>
</Control>
</file>

<file path=customXml/item559.xml><?xml version="1.0" encoding="utf-8"?>
<Control xmlns="http://schemas.microsoft.com/VisualStudio/2011/storyboarding/control">
  <Id Name="System.Storyboarding.Common.Text" Revision="1" Stencil="System.Storyboarding.Common" StencilVersion="0.1"/>
</Control>
</file>

<file path=customXml/item56.xml><?xml version="1.0" encoding="utf-8"?>
<Control xmlns="http://schemas.microsoft.com/VisualStudio/2011/storyboarding/control">
  <Id Name="System.Storyboarding.Common.Text" Revision="1" Stencil="System.Storyboarding.Common" StencilVersion="0.1"/>
</Control>
</file>

<file path=customXml/item560.xml><?xml version="1.0" encoding="utf-8"?>
<Control xmlns="http://schemas.microsoft.com/VisualStudio/2011/storyboarding/control">
  <Id Name="System.Storyboarding.Common.Text" Revision="1" Stencil="System.Storyboarding.Common" StencilVersion="0.1"/>
</Control>
</file>

<file path=customXml/item561.xml><?xml version="1.0" encoding="utf-8"?>
<Control xmlns="http://schemas.microsoft.com/VisualStudio/2011/storyboarding/control">
  <Id Name="System.Storyboarding.Common.Text" Revision="1" Stencil="System.Storyboarding.Common" StencilVersion="0.1"/>
</Control>
</file>

<file path=customXml/item562.xml><?xml version="1.0" encoding="utf-8"?>
<Control xmlns="http://schemas.microsoft.com/VisualStudio/2011/storyboarding/control">
  <Id Name="System.Storyboarding.Common.Text" Revision="1" Stencil="System.Storyboarding.Common" StencilVersion="0.1"/>
</Control>
</file>

<file path=customXml/item563.xml><?xml version="1.0" encoding="utf-8"?>
<Control xmlns="http://schemas.microsoft.com/VisualStudio/2011/storyboarding/control">
  <Id Name="System.Storyboarding.Common.Text" Revision="1" Stencil="System.Storyboarding.Common" StencilVersion="0.1"/>
</Control>
</file>

<file path=customXml/item564.xml><?xml version="1.0" encoding="utf-8"?>
<Control xmlns="http://schemas.microsoft.com/VisualStudio/2011/storyboarding/control">
  <Id Name="System.Storyboarding.Common.Text" Revision="1" Stencil="System.Storyboarding.Common" StencilVersion="0.1"/>
</Control>
</file>

<file path=customXml/item565.xml><?xml version="1.0" encoding="utf-8"?>
<Control xmlns="http://schemas.microsoft.com/VisualStudio/2011/storyboarding/control">
  <Id Name="System.Storyboarding.Common.Text" Revision="1" Stencil="System.Storyboarding.Common" StencilVersion="0.1"/>
</Control>
</file>

<file path=customXml/item566.xml><?xml version="1.0" encoding="utf-8"?>
<Control xmlns="http://schemas.microsoft.com/VisualStudio/2011/storyboarding/control">
  <Id Name="68a6efa7-0759-454d-829d-0dcf3dd35ea4" Revision="1" Stencil="System.MyShapes" StencilVersion="1.0"/>
</Control>
</file>

<file path=customXml/item567.xml><?xml version="1.0" encoding="utf-8"?>
<Control xmlns="http://schemas.microsoft.com/VisualStudio/2011/storyboarding/control">
  <Id Name="126ea32c-c6f2-4e50-82f4-2b9687deaa14" Revision="1" Stencil="System.MyShapes" StencilVersion="1.0"/>
</Control>
</file>

<file path=customXml/item568.xml><?xml version="1.0" encoding="utf-8"?>
<Control xmlns="http://schemas.microsoft.com/VisualStudio/2011/storyboarding/control">
  <Id Name="System.Storyboarding.Common.Text" Revision="1" Stencil="System.Storyboarding.Common" StencilVersion="0.1"/>
</Control>
</file>

<file path=customXml/item569.xml><?xml version="1.0" encoding="utf-8"?>
<Control xmlns="http://schemas.microsoft.com/VisualStudio/2011/storyboarding/control">
  <Id Name="System.Storyboarding.Common.Text" Revision="1" Stencil="System.Storyboarding.Common" StencilVersion="0.1"/>
</Control>
</file>

<file path=customXml/item57.xml><?xml version="1.0" encoding="utf-8"?>
<Control xmlns="http://schemas.microsoft.com/VisualStudio/2011/storyboarding/control">
  <Id Name="System.Storyboarding.Common.Text" Revision="1" Stencil="System.Storyboarding.Common" StencilVersion="0.1"/>
</Control>
</file>

<file path=customXml/item570.xml><?xml version="1.0" encoding="utf-8"?>
<Control xmlns="http://schemas.microsoft.com/VisualStudio/2011/storyboarding/control">
  <Id Name="System.Storyboarding.Common.Text" Revision="1" Stencil="System.Storyboarding.Common" StencilVersion="0.1"/>
</Control>
</file>

<file path=customXml/item571.xml><?xml version="1.0" encoding="utf-8"?>
<Control xmlns="http://schemas.microsoft.com/VisualStudio/2011/storyboarding/control">
  <Id Name="System.Storyboarding.Common.Text" Revision="1" Stencil="System.Storyboarding.Common" StencilVersion="0.1"/>
</Control>
</file>

<file path=customXml/item572.xml><?xml version="1.0" encoding="utf-8"?>
<Control xmlns="http://schemas.microsoft.com/VisualStudio/2011/storyboarding/control">
  <Id Name="System.Storyboarding.Common.Text" Revision="1" Stencil="System.Storyboarding.Common" StencilVersion="0.1"/>
</Control>
</file>

<file path=customXml/item573.xml><?xml version="1.0" encoding="utf-8"?>
<Control xmlns="http://schemas.microsoft.com/VisualStudio/2011/storyboarding/control">
  <Id Name="System.Storyboarding.Common.Text" Revision="1" Stencil="System.Storyboarding.Common" StencilVersion="0.1"/>
</Control>
</file>

<file path=customXml/item574.xml><?xml version="1.0" encoding="utf-8"?>
<Control xmlns="http://schemas.microsoft.com/VisualStudio/2011/storyboarding/control">
  <Id Name="System.Storyboarding.Common.Text" Revision="1" Stencil="System.Storyboarding.Common" StencilVersion="0.1"/>
</Control>
</file>

<file path=customXml/item575.xml><?xml version="1.0" encoding="utf-8"?>
<Control xmlns="http://schemas.microsoft.com/VisualStudio/2011/storyboarding/control">
  <Id Name="System.Storyboarding.Common.Text" Revision="1" Stencil="System.Storyboarding.Common" StencilVersion="0.1"/>
</Control>
</file>

<file path=customXml/item576.xml><?xml version="1.0" encoding="utf-8"?>
<Control xmlns="http://schemas.microsoft.com/VisualStudio/2011/storyboarding/control">
  <Id Name="System.Storyboarding.Common.Text" Revision="1" Stencil="System.Storyboarding.Common" StencilVersion="0.1"/>
</Control>
</file>

<file path=customXml/item577.xml><?xml version="1.0" encoding="utf-8"?>
<Control xmlns="http://schemas.microsoft.com/VisualStudio/2011/storyboarding/control">
  <Id Name="System.Storyboarding.Common.Text" Revision="1" Stencil="System.Storyboarding.Common" StencilVersion="0.1"/>
</Control>
</file>

<file path=customXml/item578.xml><?xml version="1.0" encoding="utf-8"?>
<Control xmlns="http://schemas.microsoft.com/VisualStudio/2011/storyboarding/control">
  <Id Name="System.Storyboarding.Common.Text" Revision="1" Stencil="System.Storyboarding.Common" StencilVersion="0.1"/>
</Control>
</file>

<file path=customXml/item579.xml><?xml version="1.0" encoding="utf-8"?>
<Control xmlns="http://schemas.microsoft.com/VisualStudio/2011/storyboarding/control">
  <Id Name="126ea32c-c6f2-4e50-82f4-2b9687deaa14" Revision="1" Stencil="System.MyShapes" StencilVersion="1.0"/>
</Control>
</file>

<file path=customXml/item58.xml><?xml version="1.0" encoding="utf-8"?>
<Control xmlns="http://schemas.microsoft.com/VisualStudio/2011/storyboarding/control">
  <Id Name="System.Storyboarding.Common.Text" Revision="1" Stencil="System.Storyboarding.Common" StencilVersion="0.1"/>
</Control>
</file>

<file path=customXml/item580.xml><?xml version="1.0" encoding="utf-8"?>
<Control xmlns="http://schemas.microsoft.com/VisualStudio/2011/storyboarding/control">
  <Id Name="2d0ec6f4-3d74-4898-a25c-e2cd29156f33" Revision="1" Stencil="System.MyShapes" StencilVersion="1.0"/>
</Control>
</file>

<file path=customXml/item581.xml><?xml version="1.0" encoding="utf-8"?>
<Control xmlns="http://schemas.microsoft.com/VisualStudio/2011/storyboarding/control">
  <Id Name="System.Storyboarding.Common.Text" Revision="1" Stencil="System.Storyboarding.Common" StencilVersion="0.1"/>
</Control>
</file>

<file path=customXml/item582.xml><?xml version="1.0" encoding="utf-8"?>
<Control xmlns="http://schemas.microsoft.com/VisualStudio/2011/storyboarding/control">
  <Id Name="2d0ec6f4-3d74-4898-a25c-e2cd29156f33" Revision="1" Stencil="System.MyShapes" StencilVersion="1.0"/>
</Control>
</file>

<file path=customXml/item583.xml><?xml version="1.0" encoding="utf-8"?>
<Control xmlns="http://schemas.microsoft.com/VisualStudio/2011/storyboarding/control">
  <Id Name="System.Storyboarding.Common.Text" Revision="1" Stencil="System.Storyboarding.Common" StencilVersion="0.1"/>
</Control>
</file>

<file path=customXml/item584.xml><?xml version="1.0" encoding="utf-8"?>
<Control xmlns="http://schemas.microsoft.com/VisualStudio/2011/storyboarding/control">
  <Id Name="System.Storyboarding.Common.Text" Revision="1" Stencil="System.Storyboarding.Common" StencilVersion="0.1"/>
</Control>
</file>

<file path=customXml/item585.xml><?xml version="1.0" encoding="utf-8"?>
<Control xmlns="http://schemas.microsoft.com/VisualStudio/2011/storyboarding/control">
  <Id Name="System.Storyboarding.Common.Text" Revision="1" Stencil="System.Storyboarding.Common" StencilVersion="0.1"/>
</Control>
</file>

<file path=customXml/item586.xml><?xml version="1.0" encoding="utf-8"?>
<Control xmlns="http://schemas.microsoft.com/VisualStudio/2011/storyboarding/control">
  <Id Name="System.Storyboarding.Common.Text" Revision="1" Stencil="System.Storyboarding.Common" StencilVersion="0.1"/>
</Control>
</file>

<file path=customXml/item587.xml><?xml version="1.0" encoding="utf-8"?>
<Control xmlns="http://schemas.microsoft.com/VisualStudio/2011/storyboarding/control">
  <Id Name="System.Storyboarding.Common.Text" Revision="1" Stencil="System.Storyboarding.Common" StencilVersion="0.1"/>
</Control>
</file>

<file path=customXml/item588.xml><?xml version="1.0" encoding="utf-8"?>
<Control xmlns="http://schemas.microsoft.com/VisualStudio/2011/storyboarding/control">
  <Id Name="2d0ec6f4-3d74-4898-a25c-e2cd29156f33" Revision="1" Stencil="System.MyShapes" StencilVersion="1.0"/>
</Control>
</file>

<file path=customXml/item589.xml><?xml version="1.0" encoding="utf-8"?>
<Control xmlns="http://schemas.microsoft.com/VisualStudio/2011/storyboarding/control">
  <Id Name="System.Storyboarding.Common.Text" Revision="1" Stencil="System.Storyboarding.Common" StencilVersion="0.1"/>
</Control>
</file>

<file path=customXml/item59.xml><?xml version="1.0" encoding="utf-8"?>
<Control xmlns="http://schemas.microsoft.com/VisualStudio/2011/storyboarding/control">
  <Id Name="System.Storyboarding.Common.Text" Revision="1" Stencil="System.Storyboarding.Common" StencilVersion="0.1"/>
</Control>
</file>

<file path=customXml/item590.xml><?xml version="1.0" encoding="utf-8"?>
<Control xmlns="http://schemas.microsoft.com/VisualStudio/2011/storyboarding/control">
  <Id Name="68a6efa7-0759-454d-829d-0dcf3dd35ea4" Revision="1" Stencil="System.MyShapes" StencilVersion="1.0"/>
</Control>
</file>

<file path=customXml/item591.xml><?xml version="1.0" encoding="utf-8"?>
<Control xmlns="http://schemas.microsoft.com/VisualStudio/2011/storyboarding/control">
  <Id Name="System.Storyboarding.Common.Text" Revision="1" Stencil="System.Storyboarding.Common" StencilVersion="0.1"/>
</Control>
</file>

<file path=customXml/item592.xml><?xml version="1.0" encoding="utf-8"?>
<Control xmlns="http://schemas.microsoft.com/VisualStudio/2011/storyboarding/control">
  <Id Name="System.Storyboarding.Common.Text" Revision="1" Stencil="System.Storyboarding.Common" StencilVersion="0.1"/>
</Control>
</file>

<file path=customXml/item593.xml><?xml version="1.0" encoding="utf-8"?>
<Control xmlns="http://schemas.microsoft.com/VisualStudio/2011/storyboarding/control">
  <Id Name="System.Storyboarding.Common.Text" Revision="1" Stencil="System.Storyboarding.Common" StencilVersion="0.1"/>
</Control>
</file>

<file path=customXml/item594.xml><?xml version="1.0" encoding="utf-8"?>
<Control xmlns="http://schemas.microsoft.com/VisualStudio/2011/storyboarding/control">
  <Id Name="126ea32c-c6f2-4e50-82f4-2b9687deaa14" Revision="1" Stencil="System.MyShapes" StencilVersion="1.0"/>
</Control>
</file>

<file path=customXml/item595.xml><?xml version="1.0" encoding="utf-8"?>
<Control xmlns="http://schemas.microsoft.com/VisualStudio/2011/storyboarding/control">
  <Id Name="System.Storyboarding.Common.Text" Revision="1" Stencil="System.Storyboarding.Common" StencilVersion="0.1"/>
</Control>
</file>

<file path=customXml/item596.xml><?xml version="1.0" encoding="utf-8"?>
<Control xmlns="http://schemas.microsoft.com/VisualStudio/2011/storyboarding/control">
  <Id Name="System.Storyboarding.Common.Text" Revision="1" Stencil="System.Storyboarding.Common" StencilVersion="0.1"/>
</Control>
</file>

<file path=customXml/item597.xml><?xml version="1.0" encoding="utf-8"?>
<Control xmlns="http://schemas.microsoft.com/VisualStudio/2011/storyboarding/control">
  <Id Name="19c56bb1-b2fd-4f21-af48-79b3e509800c" Revision="1" Stencil="System.MyShapes" StencilVersion="1.0"/>
</Control>
</file>

<file path=customXml/item598.xml><?xml version="1.0" encoding="utf-8"?>
<Control xmlns="http://schemas.microsoft.com/VisualStudio/2011/storyboarding/control">
  <Id Name="68a6efa7-0759-454d-829d-0dcf3dd35ea4" Revision="1" Stencil="System.MyShapes" StencilVersion="1.0"/>
</Control>
</file>

<file path=customXml/item599.xml><?xml version="1.0" encoding="utf-8"?>
<Control xmlns="http://schemas.microsoft.com/VisualStudio/2011/storyboarding/control">
  <Id Name="System.Storyboarding.Common.Text" Revision="1" Stencil="System.Storyboarding.Common" StencilVersion="0.1"/>
</Control>
</file>

<file path=customXml/item6.xml><?xml version="1.0" encoding="utf-8"?>
<Control xmlns="http://schemas.microsoft.com/VisualStudio/2011/storyboarding/control">
  <Id Name="System.Storyboarding.Common.Text" Revision="1" Stencil="System.Storyboarding.Common" StencilVersion="0.1"/>
</Control>
</file>

<file path=customXml/item60.xml><?xml version="1.0" encoding="utf-8"?>
<Control xmlns="http://schemas.microsoft.com/VisualStudio/2011/storyboarding/control">
  <Id Name="68a6efa7-0759-454d-829d-0dcf3dd35ea4" Revision="1" Stencil="System.MyShapes" StencilVersion="1.0"/>
</Control>
</file>

<file path=customXml/item600.xml><?xml version="1.0" encoding="utf-8"?>
<Control xmlns="http://schemas.microsoft.com/VisualStudio/2011/storyboarding/control">
  <Id Name="System.Storyboarding.Common.Text" Revision="1" Stencil="System.Storyboarding.Common" StencilVersion="0.1"/>
</Control>
</file>

<file path=customXml/item601.xml><?xml version="1.0" encoding="utf-8"?>
<Control xmlns="http://schemas.microsoft.com/VisualStudio/2011/storyboarding/control">
  <Id Name="68a6efa7-0759-454d-829d-0dcf3dd35ea4" Revision="1" Stencil="System.MyShapes" StencilVersion="1.0"/>
</Control>
</file>

<file path=customXml/item602.xml><?xml version="1.0" encoding="utf-8"?>
<Control xmlns="http://schemas.microsoft.com/VisualStudio/2011/storyboarding/control">
  <Id Name="System.Storyboarding.Common.Text" Revision="1" Stencil="System.Storyboarding.Common" StencilVersion="0.1"/>
</Control>
</file>

<file path=customXml/item603.xml><?xml version="1.0" encoding="utf-8"?>
<Control xmlns="http://schemas.microsoft.com/VisualStudio/2011/storyboarding/control">
  <Id Name="System.Storyboarding.Common.Text" Revision="1" Stencil="System.Storyboarding.Common" StencilVersion="0.1"/>
</Control>
</file>

<file path=customXml/item604.xml><?xml version="1.0" encoding="utf-8"?>
<Control xmlns="http://schemas.microsoft.com/VisualStudio/2011/storyboarding/control">
  <Id Name="System.Storyboarding.Common.Text" Revision="1" Stencil="System.Storyboarding.Common" StencilVersion="0.1"/>
</Control>
</file>

<file path=customXml/item605.xml><?xml version="1.0" encoding="utf-8"?>
<Control xmlns="http://schemas.microsoft.com/VisualStudio/2011/storyboarding/control">
  <Id Name="2d0ec6f4-3d74-4898-a25c-e2cd29156f33" Revision="1" Stencil="System.MyShapes" StencilVersion="1.0"/>
</Control>
</file>

<file path=customXml/item606.xml><?xml version="1.0" encoding="utf-8"?>
<Control xmlns="http://schemas.microsoft.com/VisualStudio/2011/storyboarding/control">
  <Id Name="System.Storyboarding.Common.Text" Revision="1" Stencil="System.Storyboarding.Common" StencilVersion="0.1"/>
</Control>
</file>

<file path=customXml/item607.xml><?xml version="1.0" encoding="utf-8"?>
<Control xmlns="http://schemas.microsoft.com/VisualStudio/2011/storyboarding/control">
  <Id Name="System.Storyboarding.Common.Text" Revision="1" Stencil="System.Storyboarding.Common" StencilVersion="0.1"/>
</Control>
</file>

<file path=customXml/item608.xml><?xml version="1.0" encoding="utf-8"?>
<Control xmlns="http://schemas.microsoft.com/VisualStudio/2011/storyboarding/control">
  <Id Name="System.Storyboarding.Common.Text" Revision="1" Stencil="System.Storyboarding.Common" StencilVersion="0.1"/>
</Control>
</file>

<file path=customXml/item609.xml><?xml version="1.0" encoding="utf-8"?>
<Control xmlns="http://schemas.microsoft.com/VisualStudio/2011/storyboarding/control">
  <Id Name="System.Storyboarding.Common.Text" Revision="1" Stencil="System.Storyboarding.Common" StencilVersion="0.1"/>
</Control>
</file>

<file path=customXml/item61.xml><?xml version="1.0" encoding="utf-8"?>
<Control xmlns="http://schemas.microsoft.com/VisualStudio/2011/storyboarding/control">
  <Id Name="System.Storyboarding.Common.Text" Revision="1" Stencil="System.Storyboarding.Common" StencilVersion="0.1"/>
</Control>
</file>

<file path=customXml/item610.xml><?xml version="1.0" encoding="utf-8"?>
<Control xmlns="http://schemas.microsoft.com/VisualStudio/2011/storyboarding/control">
  <Id Name="68a6efa7-0759-454d-829d-0dcf3dd35ea4" Revision="1" Stencil="System.MyShapes" StencilVersion="1.0"/>
</Control>
</file>

<file path=customXml/item611.xml><?xml version="1.0" encoding="utf-8"?>
<Control xmlns="http://schemas.microsoft.com/VisualStudio/2011/storyboarding/control">
  <Id Name="System.Storyboarding.Common.Text" Revision="1" Stencil="System.Storyboarding.Common" StencilVersion="0.1"/>
</Control>
</file>

<file path=customXml/item612.xml><?xml version="1.0" encoding="utf-8"?>
<Control xmlns="http://schemas.microsoft.com/VisualStudio/2011/storyboarding/control">
  <Id Name="System.Storyboarding.Common.Text" Revision="1" Stencil="System.Storyboarding.Common" StencilVersion="0.1"/>
</Control>
</file>

<file path=customXml/item613.xml><?xml version="1.0" encoding="utf-8"?>
<Control xmlns="http://schemas.microsoft.com/VisualStudio/2011/storyboarding/control">
  <Id Name="System.Storyboarding.Common.Text" Revision="1" Stencil="System.Storyboarding.Common" StencilVersion="0.1"/>
</Control>
</file>

<file path=customXml/item614.xml><?xml version="1.0" encoding="utf-8"?>
<Control xmlns="http://schemas.microsoft.com/VisualStudio/2011/storyboarding/control">
  <Id Name="System.Storyboarding.Common.Text" Revision="1" Stencil="System.Storyboarding.Common" StencilVersion="0.1"/>
</Control>
</file>

<file path=customXml/item615.xml><?xml version="1.0" encoding="utf-8"?>
<Control xmlns="http://schemas.microsoft.com/VisualStudio/2011/storyboarding/control">
  <Id Name="System.Storyboarding.Common.Text" Revision="1" Stencil="System.Storyboarding.Common" StencilVersion="0.1"/>
</Control>
</file>

<file path=customXml/item616.xml><?xml version="1.0" encoding="utf-8"?>
<Control xmlns="http://schemas.microsoft.com/VisualStudio/2011/storyboarding/control">
  <Id Name="System.Storyboarding.Common.Text" Revision="1" Stencil="System.Storyboarding.Common" StencilVersion="0.1"/>
</Control>
</file>

<file path=customXml/item617.xml><?xml version="1.0" encoding="utf-8"?>
<Control xmlns="http://schemas.microsoft.com/VisualStudio/2011/storyboarding/control">
  <Id Name="5d1b3dce-16e1-4d33-a649-35b231ab4c99" Revision="1" Stencil="System.MyShapes" StencilVersion="1.0"/>
</Control>
</file>

<file path=customXml/item618.xml><?xml version="1.0" encoding="utf-8"?>
<Control xmlns="http://schemas.microsoft.com/VisualStudio/2011/storyboarding/control">
  <Id Name="5d1b3dce-16e1-4d33-a649-35b231ab4c99" Revision="1" Stencil="System.MyShapes" StencilVersion="1.0"/>
</Control>
</file>

<file path=customXml/item619.xml><?xml version="1.0" encoding="utf-8"?>
<Control xmlns="http://schemas.microsoft.com/VisualStudio/2011/storyboarding/control">
  <Id Name="System.Storyboarding.Common.Text" Revision="1" Stencil="System.Storyboarding.Common" StencilVersion="0.1"/>
</Control>
</file>

<file path=customXml/item62.xml><?xml version="1.0" encoding="utf-8"?>
<Control xmlns="http://schemas.microsoft.com/VisualStudio/2011/storyboarding/control">
  <Id Name="System.Storyboarding.Common.Text" Revision="1" Stencil="System.Storyboarding.Common" StencilVersion="0.1"/>
</Control>
</file>

<file path=customXml/item620.xml><?xml version="1.0" encoding="utf-8"?>
<Control xmlns="http://schemas.microsoft.com/VisualStudio/2011/storyboarding/control">
  <Id Name="System.Storyboarding.Common.Text" Revision="1" Stencil="System.Storyboarding.Common" StencilVersion="0.1"/>
</Control>
</file>

<file path=customXml/item621.xml><?xml version="1.0" encoding="utf-8"?>
<Control xmlns="http://schemas.microsoft.com/VisualStudio/2011/storyboarding/control">
  <Id Name="System.Storyboarding.Common.Text" Revision="1" Stencil="System.Storyboarding.Common" StencilVersion="0.1"/>
</Control>
</file>

<file path=customXml/item622.xml><?xml version="1.0" encoding="utf-8"?>
<Control xmlns="http://schemas.microsoft.com/VisualStudio/2011/storyboarding/control">
  <Id Name="126ea32c-c6f2-4e50-82f4-2b9687deaa14" Revision="1" Stencil="System.MyShapes" StencilVersion="1.0"/>
</Control>
</file>

<file path=customXml/item623.xml><?xml version="1.0" encoding="utf-8"?>
<Control xmlns="http://schemas.microsoft.com/VisualStudio/2011/storyboarding/control">
  <Id Name="f942614c-ea29-48b0-a0bf-39a188daa13c" Revision="1" Stencil="System.MyShapes" StencilVersion="1.0"/>
</Control>
</file>

<file path=customXml/item624.xml><?xml version="1.0" encoding="utf-8"?>
<Control xmlns="http://schemas.microsoft.com/VisualStudio/2011/storyboarding/control">
  <Id Name="System.Storyboarding.Common.Text" Revision="1" Stencil="System.Storyboarding.Common" StencilVersion="0.1"/>
</Control>
</file>

<file path=customXml/item625.xml><?xml version="1.0" encoding="utf-8"?>
<Control xmlns="http://schemas.microsoft.com/VisualStudio/2011/storyboarding/control">
  <Id Name="System.Storyboarding.Common.Text" Revision="1" Stencil="System.Storyboarding.Common" StencilVersion="0.1"/>
</Control>
</file>

<file path=customXml/item626.xml><?xml version="1.0" encoding="utf-8"?>
<Control xmlns="http://schemas.microsoft.com/VisualStudio/2011/storyboarding/control">
  <Id Name="5d1b3dce-16e1-4d33-a649-35b231ab4c99" Revision="1" Stencil="System.MyShapes" StencilVersion="1.0"/>
</Control>
</file>

<file path=customXml/item627.xml><?xml version="1.0" encoding="utf-8"?>
<Control xmlns="http://schemas.microsoft.com/VisualStudio/2011/storyboarding/control">
  <Id Name="System.Storyboarding.Common.Text" Revision="1" Stencil="System.Storyboarding.Common" StencilVersion="0.1"/>
</Control>
</file>

<file path=customXml/item628.xml><?xml version="1.0" encoding="utf-8"?>
<Control xmlns="http://schemas.microsoft.com/VisualStudio/2011/storyboarding/control">
  <Id Name="System.Storyboarding.Common.Text" Revision="1" Stencil="System.Storyboarding.Common" StencilVersion="0.1"/>
</Control>
</file>

<file path=customXml/item629.xml><?xml version="1.0" encoding="utf-8"?>
<Control xmlns="http://schemas.microsoft.com/VisualStudio/2011/storyboarding/control">
  <Id Name="System.Storyboarding.Common.Text" Revision="1" Stencil="System.Storyboarding.Common" StencilVersion="0.1"/>
</Control>
</file>

<file path=customXml/item63.xml><?xml version="1.0" encoding="utf-8"?>
<Control xmlns="http://schemas.microsoft.com/VisualStudio/2011/storyboarding/control">
  <Id Name="2d0ec6f4-3d74-4898-a25c-e2cd29156f33" Revision="1" Stencil="System.MyShapes" StencilVersion="1.0"/>
</Control>
</file>

<file path=customXml/item630.xml><?xml version="1.0" encoding="utf-8"?>
<Control xmlns="http://schemas.microsoft.com/VisualStudio/2011/storyboarding/control">
  <Id Name="System.Storyboarding.Common.Text" Revision="1" Stencil="System.Storyboarding.Common" StencilVersion="0.1"/>
</Control>
</file>

<file path=customXml/item631.xml><?xml version="1.0" encoding="utf-8"?>
<Control xmlns="http://schemas.microsoft.com/VisualStudio/2011/storyboarding/control">
  <Id Name="System.Storyboarding.Common.Text" Revision="1" Stencil="System.Storyboarding.Common" StencilVersion="0.1"/>
</Control>
</file>

<file path=customXml/item632.xml><?xml version="1.0" encoding="utf-8"?>
<Control xmlns="http://schemas.microsoft.com/VisualStudio/2011/storyboarding/control">
  <Id Name="System.Storyboarding.Common.Text" Revision="1" Stencil="System.Storyboarding.Common" StencilVersion="0.1"/>
</Control>
</file>

<file path=customXml/item633.xml><?xml version="1.0" encoding="utf-8"?>
<Control xmlns="http://schemas.microsoft.com/VisualStudio/2011/storyboarding/control">
  <Id Name="System.Storyboarding.Common.Text" Revision="1" Stencil="System.Storyboarding.Common" StencilVersion="0.1"/>
</Control>
</file>

<file path=customXml/item634.xml><?xml version="1.0" encoding="utf-8"?>
<Control xmlns="http://schemas.microsoft.com/VisualStudio/2011/storyboarding/control">
  <Id Name="System.Storyboarding.Common.Text" Revision="1" Stencil="System.Storyboarding.Common" StencilVersion="0.1"/>
</Control>
</file>

<file path=customXml/item635.xml><?xml version="1.0" encoding="utf-8"?>
<Control xmlns="http://schemas.microsoft.com/VisualStudio/2011/storyboarding/control">
  <Id Name="System.Storyboarding.Common.Text" Revision="1" Stencil="System.Storyboarding.Common" StencilVersion="0.1"/>
</Control>
</file>

<file path=customXml/item636.xml><?xml version="1.0" encoding="utf-8"?>
<Control xmlns="http://schemas.microsoft.com/VisualStudio/2011/storyboarding/control">
  <Id Name="f942614c-ea29-48b0-a0bf-39a188daa13c" Revision="1" Stencil="System.MyShapes" StencilVersion="1.0"/>
</Control>
</file>

<file path=customXml/item637.xml><?xml version="1.0" encoding="utf-8"?>
<Control xmlns="http://schemas.microsoft.com/VisualStudio/2011/storyboarding/control">
  <Id Name="System.Storyboarding.Common.Text" Revision="1" Stencil="System.Storyboarding.Common" StencilVersion="0.1"/>
</Control>
</file>

<file path=customXml/item638.xml><?xml version="1.0" encoding="utf-8"?>
<Control xmlns="http://schemas.microsoft.com/VisualStudio/2011/storyboarding/control">
  <Id Name="126ea32c-c6f2-4e50-82f4-2b9687deaa14" Revision="1" Stencil="System.MyShapes" StencilVersion="1.0"/>
</Control>
</file>

<file path=customXml/item639.xml><?xml version="1.0" encoding="utf-8"?>
<Control xmlns="http://schemas.microsoft.com/VisualStudio/2011/storyboarding/control">
  <Id Name="System.Storyboarding.Common.Text" Revision="1" Stencil="System.Storyboarding.Common" StencilVersion="0.1"/>
</Control>
</file>

<file path=customXml/item64.xml><?xml version="1.0" encoding="utf-8"?>
<Control xmlns="http://schemas.microsoft.com/VisualStudio/2011/storyboarding/control">
  <Id Name="0eb6adba-f44f-478a-accc-2bc808ff9e71" Revision="1" Stencil="System.MyShapes" StencilVersion="1.0"/>
</Control>
</file>

<file path=customXml/item640.xml><?xml version="1.0" encoding="utf-8"?>
<Control xmlns="http://schemas.microsoft.com/VisualStudio/2011/storyboarding/control">
  <Id Name="System.Storyboarding.Common.Text" Revision="1" Stencil="System.Storyboarding.Common" StencilVersion="0.1"/>
</Control>
</file>

<file path=customXml/item641.xml><?xml version="1.0" encoding="utf-8"?>
<Control xmlns="http://schemas.microsoft.com/VisualStudio/2011/storyboarding/control">
  <Id Name="System.Storyboarding.Common.Text" Revision="1" Stencil="System.Storyboarding.Common" StencilVersion="0.1"/>
</Control>
</file>

<file path=customXml/item642.xml><?xml version="1.0" encoding="utf-8"?>
<Control xmlns="http://schemas.microsoft.com/VisualStudio/2011/storyboarding/control">
  <Id Name="System.Storyboarding.Common.Text" Revision="1" Stencil="System.Storyboarding.Common" StencilVersion="0.1"/>
</Control>
</file>

<file path=customXml/item643.xml><?xml version="1.0" encoding="utf-8"?>
<Control xmlns="http://schemas.microsoft.com/VisualStudio/2011/storyboarding/control">
  <Id Name="System.Storyboarding.Common.Text" Revision="1" Stencil="System.Storyboarding.Common" StencilVersion="0.1"/>
</Control>
</file>

<file path=customXml/item644.xml><?xml version="1.0" encoding="utf-8"?>
<Control xmlns="http://schemas.microsoft.com/VisualStudio/2011/storyboarding/control">
  <Id Name="2d0ec6f4-3d74-4898-a25c-e2cd29156f33" Revision="1" Stencil="System.MyShapes" StencilVersion="1.0"/>
</Control>
</file>

<file path=customXml/item645.xml><?xml version="1.0" encoding="utf-8"?>
<Control xmlns="http://schemas.microsoft.com/VisualStudio/2011/storyboarding/control">
  <Id Name="System.Storyboarding.Common.Text" Revision="1" Stencil="System.Storyboarding.Common" StencilVersion="0.1"/>
</Control>
</file>

<file path=customXml/item646.xml><?xml version="1.0" encoding="utf-8"?>
<Control xmlns="http://schemas.microsoft.com/VisualStudio/2011/storyboarding/control">
  <Id Name="System.Storyboarding.Common.Text" Revision="1" Stencil="System.Storyboarding.Common" StencilVersion="0.1"/>
</Control>
</file>

<file path=customXml/item647.xml><?xml version="1.0" encoding="utf-8"?>
<Control xmlns="http://schemas.microsoft.com/VisualStudio/2011/storyboarding/control">
  <Id Name="68a6efa7-0759-454d-829d-0dcf3dd35ea4" Revision="1" Stencil="System.MyShapes" StencilVersion="1.0"/>
</Control>
</file>

<file path=customXml/item648.xml><?xml version="1.0" encoding="utf-8"?>
<Control xmlns="http://schemas.microsoft.com/VisualStudio/2011/storyboarding/control">
  <Id Name="System.Storyboarding.Common.Text" Revision="1" Stencil="System.Storyboarding.Common" StencilVersion="0.1"/>
</Control>
</file>

<file path=customXml/item649.xml><?xml version="1.0" encoding="utf-8"?>
<Control xmlns="http://schemas.microsoft.com/VisualStudio/2011/storyboarding/control">
  <Id Name="System.Storyboarding.Common.Text" Revision="1" Stencil="System.Storyboarding.Common" StencilVersion="0.1"/>
</Control>
</file>

<file path=customXml/item65.xml><?xml version="1.0" encoding="utf-8"?>
<Control xmlns="http://schemas.microsoft.com/VisualStudio/2011/storyboarding/control">
  <Id Name="2d0ec6f4-3d74-4898-a25c-e2cd29156f33" Revision="1" Stencil="System.MyShapes" StencilVersion="1.0"/>
</Control>
</file>

<file path=customXml/item650.xml><?xml version="1.0" encoding="utf-8"?>
<Control xmlns="http://schemas.microsoft.com/VisualStudio/2011/storyboarding/control">
  <Id Name="System.Storyboarding.Common.Text" Revision="1" Stencil="System.Storyboarding.Common" StencilVersion="0.1"/>
</Control>
</file>

<file path=customXml/item651.xml><?xml version="1.0" encoding="utf-8"?>
<Control xmlns="http://schemas.microsoft.com/VisualStudio/2011/storyboarding/control">
  <Id Name="System.Storyboarding.Common.Text" Revision="1" Stencil="System.Storyboarding.Common" StencilVersion="0.1"/>
</Control>
</file>

<file path=customXml/item652.xml><?xml version="1.0" encoding="utf-8"?>
<Control xmlns="http://schemas.microsoft.com/VisualStudio/2011/storyboarding/control">
  <Id Name="System.Storyboarding.Common.Text" Revision="1" Stencil="System.Storyboarding.Common" StencilVersion="0.1"/>
</Control>
</file>

<file path=customXml/item653.xml><?xml version="1.0" encoding="utf-8"?>
<Control xmlns="http://schemas.microsoft.com/VisualStudio/2011/storyboarding/control">
  <Id Name="f942614c-ea29-48b0-a0bf-39a188daa13c" Revision="1" Stencil="System.MyShapes" StencilVersion="1.0"/>
</Control>
</file>

<file path=customXml/item654.xml><?xml version="1.0" encoding="utf-8"?>
<Control xmlns="http://schemas.microsoft.com/VisualStudio/2011/storyboarding/control">
  <Id Name="System.Storyboarding.Common.Text" Revision="1" Stencil="System.Storyboarding.Common" StencilVersion="0.1"/>
</Control>
</file>

<file path=customXml/item655.xml><?xml version="1.0" encoding="utf-8"?>
<Control xmlns="http://schemas.microsoft.com/VisualStudio/2011/storyboarding/control">
  <Id Name="68a6efa7-0759-454d-829d-0dcf3dd35ea4" Revision="1" Stencil="System.MyShapes" StencilVersion="1.0"/>
</Control>
</file>

<file path=customXml/item656.xml><?xml version="1.0" encoding="utf-8"?>
<Control xmlns="http://schemas.microsoft.com/VisualStudio/2011/storyboarding/control">
  <Id Name="f942614c-ea29-48b0-a0bf-39a188daa13c" Revision="1" Stencil="System.MyShapes" StencilVersion="1.0"/>
</Control>
</file>

<file path=customXml/item657.xml><?xml version="1.0" encoding="utf-8"?>
<Control xmlns="http://schemas.microsoft.com/VisualStudio/2011/storyboarding/control">
  <Id Name="System.Storyboarding.Common.Text" Revision="1" Stencil="System.Storyboarding.Common" StencilVersion="0.1"/>
</Control>
</file>

<file path=customXml/item658.xml><?xml version="1.0" encoding="utf-8"?>
<Control xmlns="http://schemas.microsoft.com/VisualStudio/2011/storyboarding/control">
  <Id Name="System.Storyboarding.Common.Text" Revision="1" Stencil="System.Storyboarding.Common" StencilVersion="0.1"/>
</Control>
</file>

<file path=customXml/item659.xml><?xml version="1.0" encoding="utf-8"?>
<Control xmlns="http://schemas.microsoft.com/VisualStudio/2011/storyboarding/control">
  <Id Name="System.Storyboarding.Common.Text" Revision="1" Stencil="System.Storyboarding.Common" StencilVersion="0.1"/>
</Control>
</file>

<file path=customXml/item66.xml><?xml version="1.0" encoding="utf-8"?>
<Control xmlns="http://schemas.microsoft.com/VisualStudio/2011/storyboarding/control">
  <Id Name="System.Storyboarding.Common.Text" Revision="1" Stencil="System.Storyboarding.Common" StencilVersion="0.1"/>
</Control>
</file>

<file path=customXml/item660.xml><?xml version="1.0" encoding="utf-8"?>
<Control xmlns="http://schemas.microsoft.com/VisualStudio/2011/storyboarding/control">
  <Id Name="5d1b3dce-16e1-4d33-a649-35b231ab4c99" Revision="1" Stencil="System.MyShapes" StencilVersion="1.0"/>
</Control>
</file>

<file path=customXml/item661.xml><?xml version="1.0" encoding="utf-8"?>
<Control xmlns="http://schemas.microsoft.com/VisualStudio/2011/storyboarding/control">
  <Id Name="System.Storyboarding.Common.Text" Revision="1" Stencil="System.Storyboarding.Common" StencilVersion="0.1"/>
</Control>
</file>

<file path=customXml/item662.xml><?xml version="1.0" encoding="utf-8"?>
<Control xmlns="http://schemas.microsoft.com/VisualStudio/2011/storyboarding/control">
  <Id Name="System.Storyboarding.Common.Text" Revision="1" Stencil="System.Storyboarding.Common" StencilVersion="0.1"/>
</Control>
</file>

<file path=customXml/item663.xml><?xml version="1.0" encoding="utf-8"?>
<Control xmlns="http://schemas.microsoft.com/VisualStudio/2011/storyboarding/control">
  <Id Name="System.Storyboarding.Common.Text" Revision="1" Stencil="System.Storyboarding.Common" StencilVersion="0.1"/>
</Control>
</file>

<file path=customXml/item664.xml><?xml version="1.0" encoding="utf-8"?>
<Control xmlns="http://schemas.microsoft.com/VisualStudio/2011/storyboarding/control">
  <Id Name="System.Storyboarding.Common.Text" Revision="1" Stencil="System.Storyboarding.Common" StencilVersion="0.1"/>
</Control>
</file>

<file path=customXml/item665.xml><?xml version="1.0" encoding="utf-8"?>
<Control xmlns="http://schemas.microsoft.com/VisualStudio/2011/storyboarding/control">
  <Id Name="System.Storyboarding.Common.Text" Revision="1" Stencil="System.Storyboarding.Common" StencilVersion="0.1"/>
</Control>
</file>

<file path=customXml/item666.xml><?xml version="1.0" encoding="utf-8"?>
<Control xmlns="http://schemas.microsoft.com/VisualStudio/2011/storyboarding/control">
  <Id Name="System.Storyboarding.Common.Text" Revision="1" Stencil="System.Storyboarding.Common" StencilVersion="0.1"/>
</Control>
</file>

<file path=customXml/item667.xml><?xml version="1.0" encoding="utf-8"?>
<Control xmlns="http://schemas.microsoft.com/VisualStudio/2011/storyboarding/control">
  <Id Name="System.Storyboarding.Common.Text" Revision="1" Stencil="System.Storyboarding.Common" StencilVersion="0.1"/>
</Control>
</file>

<file path=customXml/item668.xml><?xml version="1.0" encoding="utf-8"?>
<Control xmlns="http://schemas.microsoft.com/VisualStudio/2011/storyboarding/control">
  <Id Name="System.Storyboarding.Common.Text" Revision="1" Stencil="System.Storyboarding.Common" StencilVersion="0.1"/>
</Control>
</file>

<file path=customXml/item669.xml><?xml version="1.0" encoding="utf-8"?>
<Control xmlns="http://schemas.microsoft.com/VisualStudio/2011/storyboarding/control">
  <Id Name="System.Storyboarding.Common.Text" Revision="1" Stencil="System.Storyboarding.Common" StencilVersion="0.1"/>
</Control>
</file>

<file path=customXml/item67.xml><?xml version="1.0" encoding="utf-8"?>
<Control xmlns="http://schemas.microsoft.com/VisualStudio/2011/storyboarding/control">
  <Id Name="126ea32c-c6f2-4e50-82f4-2b9687deaa14" Revision="1" Stencil="System.MyShapes" StencilVersion="1.0"/>
</Control>
</file>

<file path=customXml/item670.xml><?xml version="1.0" encoding="utf-8"?>
<Control xmlns="http://schemas.microsoft.com/VisualStudio/2011/storyboarding/control">
  <Id Name="System.Storyboarding.Common.Text" Revision="1" Stencil="System.Storyboarding.Common" StencilVersion="0.1"/>
</Control>
</file>

<file path=customXml/item671.xml><?xml version="1.0" encoding="utf-8"?>
<Control xmlns="http://schemas.microsoft.com/VisualStudio/2011/storyboarding/control">
  <Id Name="System.Storyboarding.Common.Text" Revision="1" Stencil="System.Storyboarding.Common" StencilVersion="0.1"/>
</Control>
</file>

<file path=customXml/item672.xml><?xml version="1.0" encoding="utf-8"?>
<Control xmlns="http://schemas.microsoft.com/VisualStudio/2011/storyboarding/control">
  <Id Name="2d0ec6f4-3d74-4898-a25c-e2cd29156f33" Revision="1" Stencil="System.MyShapes" StencilVersion="1.0"/>
</Control>
</file>

<file path=customXml/item673.xml><?xml version="1.0" encoding="utf-8"?>
<Control xmlns="http://schemas.microsoft.com/VisualStudio/2011/storyboarding/control">
  <Id Name="System.Storyboarding.Common.Text" Revision="1" Stencil="System.Storyboarding.Common" StencilVersion="0.1"/>
</Control>
</file>

<file path=customXml/item674.xml><?xml version="1.0" encoding="utf-8"?>
<Control xmlns="http://schemas.microsoft.com/VisualStudio/2011/storyboarding/control">
  <Id Name="System.Storyboarding.Common.Text" Revision="1" Stencil="System.Storyboarding.Common" StencilVersion="0.1"/>
</Control>
</file>

<file path=customXml/item675.xml><?xml version="1.0" encoding="utf-8"?>
<Control xmlns="http://schemas.microsoft.com/VisualStudio/2011/storyboarding/control">
  <Id Name="68a6efa7-0759-454d-829d-0dcf3dd35ea4" Revision="1" Stencil="System.MyShapes" StencilVersion="1.0"/>
</Control>
</file>

<file path=customXml/item676.xml><?xml version="1.0" encoding="utf-8"?>
<Control xmlns="http://schemas.microsoft.com/VisualStudio/2011/storyboarding/control">
  <Id Name="126ea32c-c6f2-4e50-82f4-2b9687deaa14" Revision="1" Stencil="System.MyShapes" StencilVersion="1.0"/>
</Control>
</file>

<file path=customXml/item677.xml><?xml version="1.0" encoding="utf-8"?>
<Control xmlns="http://schemas.microsoft.com/VisualStudio/2011/storyboarding/control">
  <Id Name="System.Storyboarding.Common.Text" Revision="1" Stencil="System.Storyboarding.Common" StencilVersion="0.1"/>
</Control>
</file>

<file path=customXml/item678.xml><?xml version="1.0" encoding="utf-8"?>
<Control xmlns="http://schemas.microsoft.com/VisualStudio/2011/storyboarding/control">
  <Id Name="2d0ec6f4-3d74-4898-a25c-e2cd29156f33" Revision="1" Stencil="System.MyShapes" StencilVersion="1.0"/>
</Control>
</file>

<file path=customXml/item679.xml><?xml version="1.0" encoding="utf-8"?>
<Control xmlns="http://schemas.microsoft.com/VisualStudio/2011/storyboarding/control">
  <Id Name="System.Storyboarding.Common.Text" Revision="1" Stencil="System.Storyboarding.Common" StencilVersion="0.1"/>
</Control>
</file>

<file path=customXml/item68.xml><?xml version="1.0" encoding="utf-8"?>
<Control xmlns="http://schemas.microsoft.com/VisualStudio/2011/storyboarding/control">
  <Id Name="System.Storyboarding.Common.Text" Revision="1" Stencil="System.Storyboarding.Common" StencilVersion="0.1"/>
</Control>
</file>

<file path=customXml/item680.xml><?xml version="1.0" encoding="utf-8"?>
<Control xmlns="http://schemas.microsoft.com/VisualStudio/2011/storyboarding/control">
  <Id Name="2d0ec6f4-3d74-4898-a25c-e2cd29156f33" Revision="1" Stencil="System.MyShapes" StencilVersion="1.0"/>
</Control>
</file>

<file path=customXml/item681.xml><?xml version="1.0" encoding="utf-8"?>
<Control xmlns="http://schemas.microsoft.com/VisualStudio/2011/storyboarding/control">
  <Id Name="System.Storyboarding.Common.Text" Revision="1" Stencil="System.Storyboarding.Common" StencilVersion="0.1"/>
</Control>
</file>

<file path=customXml/item682.xml><?xml version="1.0" encoding="utf-8"?>
<Control xmlns="http://schemas.microsoft.com/VisualStudio/2011/storyboarding/control">
  <Id Name="System.Storyboarding.Common.Text" Revision="1" Stencil="System.Storyboarding.Common" StencilVersion="0.1"/>
</Control>
</file>

<file path=customXml/item683.xml><?xml version="1.0" encoding="utf-8"?>
<Control xmlns="http://schemas.microsoft.com/VisualStudio/2011/storyboarding/control">
  <Id Name="System.Storyboarding.Common.Text" Revision="1" Stencil="System.Storyboarding.Common" StencilVersion="0.1"/>
</Control>
</file>

<file path=customXml/item684.xml><?xml version="1.0" encoding="utf-8"?>
<Control xmlns="http://schemas.microsoft.com/VisualStudio/2011/storyboarding/control">
  <Id Name="5d1b3dce-16e1-4d33-a649-35b231ab4c99" Revision="1" Stencil="System.MyShapes" StencilVersion="1.0"/>
</Control>
</file>

<file path=customXml/item685.xml><?xml version="1.0" encoding="utf-8"?>
<Control xmlns="http://schemas.microsoft.com/VisualStudio/2011/storyboarding/control">
  <Id Name="126ea32c-c6f2-4e50-82f4-2b9687deaa14" Revision="1" Stencil="System.MyShapes" StencilVersion="1.0"/>
</Control>
</file>

<file path=customXml/item686.xml><?xml version="1.0" encoding="utf-8"?>
<Control xmlns="http://schemas.microsoft.com/VisualStudio/2011/storyboarding/control">
  <Id Name="3982616a-27fa-40bd-bad5-0141cab90ed9" Revision="1" Stencil="System.MyShapes" StencilVersion="1.0"/>
</Control>
</file>

<file path=customXml/item687.xml><?xml version="1.0" encoding="utf-8"?>
<Control xmlns="http://schemas.microsoft.com/VisualStudio/2011/storyboarding/control">
  <Id Name="System.Storyboarding.Common.Text" Revision="1" Stencil="System.Storyboarding.Common" StencilVersion="0.1"/>
</Control>
</file>

<file path=customXml/item688.xml><?xml version="1.0" encoding="utf-8"?>
<Control xmlns="http://schemas.microsoft.com/VisualStudio/2011/storyboarding/control">
  <Id Name="System.Storyboarding.Common.Text" Revision="1" Stencil="System.Storyboarding.Common" StencilVersion="0.1"/>
</Control>
</file>

<file path=customXml/item689.xml><?xml version="1.0" encoding="utf-8"?>
<Control xmlns="http://schemas.microsoft.com/VisualStudio/2011/storyboarding/control">
  <Id Name="System.Storyboarding.Common.Text" Revision="1" Stencil="System.Storyboarding.Common" StencilVersion="0.1"/>
</Control>
</file>

<file path=customXml/item69.xml><?xml version="1.0" encoding="utf-8"?>
<Control xmlns="http://schemas.microsoft.com/VisualStudio/2011/storyboarding/control">
  <Id Name="System.Storyboarding.Common.Text" Revision="1" Stencil="System.Storyboarding.Common" StencilVersion="0.1"/>
</Control>
</file>

<file path=customXml/item690.xml><?xml version="1.0" encoding="utf-8"?>
<Control xmlns="http://schemas.microsoft.com/VisualStudio/2011/storyboarding/control">
  <Id Name="f942614c-ea29-48b0-a0bf-39a188daa13c" Revision="1" Stencil="System.MyShapes" StencilVersion="1.0"/>
</Control>
</file>

<file path=customXml/item691.xml><?xml version="1.0" encoding="utf-8"?>
<Control xmlns="http://schemas.microsoft.com/VisualStudio/2011/storyboarding/control">
  <Id Name="System.Storyboarding.Common.Text" Revision="1" Stencil="System.Storyboarding.Common" StencilVersion="0.1"/>
</Control>
</file>

<file path=customXml/item692.xml><?xml version="1.0" encoding="utf-8"?>
<Control xmlns="http://schemas.microsoft.com/VisualStudio/2011/storyboarding/control">
  <Id Name="System.Storyboarding.Common.Text" Revision="1" Stencil="System.Storyboarding.Common" StencilVersion="0.1"/>
</Control>
</file>

<file path=customXml/item693.xml><?xml version="1.0" encoding="utf-8"?>
<Control xmlns="http://schemas.microsoft.com/VisualStudio/2011/storyboarding/control">
  <Id Name="System.Storyboarding.Common.Text" Revision="1" Stencil="System.Storyboarding.Common" StencilVersion="0.1"/>
</Control>
</file>

<file path=customXml/item694.xml><?xml version="1.0" encoding="utf-8"?>
<Control xmlns="http://schemas.microsoft.com/VisualStudio/2011/storyboarding/control">
  <Id Name="System.Storyboarding.Common.Text" Revision="1" Stencil="System.Storyboarding.Common" StencilVersion="0.1"/>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System.Storyboarding.Common.Text" Revision="1" Stencil="System.Storyboarding.Common" StencilVersion="0.1"/>
</Control>
</file>

<file path=customXml/item697.xml><?xml version="1.0" encoding="utf-8"?>
<Control xmlns="http://schemas.microsoft.com/VisualStudio/2011/storyboarding/control">
  <Id Name="System.Storyboarding.Common.Text" Revision="1" Stencil="System.Storyboarding.Common" StencilVersion="0.1"/>
</Control>
</file>

<file path=customXml/item698.xml><?xml version="1.0" encoding="utf-8"?>
<Control xmlns="http://schemas.microsoft.com/VisualStudio/2011/storyboarding/control">
  <Id Name="System.Storyboarding.Common.Text" Revision="1" Stencil="System.Storyboarding.Common" StencilVersion="0.1"/>
</Control>
</file>

<file path=customXml/item699.xml><?xml version="1.0" encoding="utf-8"?>
<Control xmlns="http://schemas.microsoft.com/VisualStudio/2011/storyboarding/control">
  <Id Name="System.Storyboarding.Common.Text" Revision="1" Stencil="System.Storyboarding.Common" StencilVersion="0.1"/>
</Control>
</file>

<file path=customXml/item7.xml><?xml version="1.0" encoding="utf-8"?>
<Control xmlns="http://schemas.microsoft.com/VisualStudio/2011/storyboarding/control">
  <Id Name="System.Storyboarding.Common.Text" Revision="1" Stencil="System.Storyboarding.Common" StencilVersion="0.1"/>
</Control>
</file>

<file path=customXml/item70.xml><?xml version="1.0" encoding="utf-8"?>
<Control xmlns="http://schemas.microsoft.com/VisualStudio/2011/storyboarding/control">
  <Id Name="System.Storyboarding.Common.Text" Revision="1" Stencil="System.Storyboarding.Common" StencilVersion="0.1"/>
</Control>
</file>

<file path=customXml/item700.xml><?xml version="1.0" encoding="utf-8"?>
<Control xmlns="http://schemas.microsoft.com/VisualStudio/2011/storyboarding/control">
  <Id Name="2d0ec6f4-3d74-4898-a25c-e2cd29156f33" Revision="1" Stencil="System.MyShapes" StencilVersion="1.0"/>
</Control>
</file>

<file path=customXml/item701.xml><?xml version="1.0" encoding="utf-8"?>
<Control xmlns="http://schemas.microsoft.com/VisualStudio/2011/storyboarding/control">
  <Id Name="System.Storyboarding.Common.Text" Revision="1" Stencil="System.Storyboarding.Common" StencilVersion="0.1"/>
</Control>
</file>

<file path=customXml/item702.xml><?xml version="1.0" encoding="utf-8"?>
<Control xmlns="http://schemas.microsoft.com/VisualStudio/2011/storyboarding/control">
  <Id Name="68a6efa7-0759-454d-829d-0dcf3dd35ea4" Revision="1" Stencil="System.MyShapes" StencilVersion="1.0"/>
</Control>
</file>

<file path=customXml/item703.xml><?xml version="1.0" encoding="utf-8"?>
<Control xmlns="http://schemas.microsoft.com/VisualStudio/2011/storyboarding/control">
  <Id Name="2d0ec6f4-3d74-4898-a25c-e2cd29156f33" Revision="1" Stencil="System.MyShapes" StencilVersion="1.0"/>
</Control>
</file>

<file path=customXml/item704.xml><?xml version="1.0" encoding="utf-8"?>
<Control xmlns="http://schemas.microsoft.com/VisualStudio/2011/storyboarding/control">
  <Id Name="System.Storyboarding.Common.Text" Revision="1" Stencil="System.Storyboarding.Common" StencilVersion="0.1"/>
</Control>
</file>

<file path=customXml/item705.xml><?xml version="1.0" encoding="utf-8"?>
<Control xmlns="http://schemas.microsoft.com/VisualStudio/2011/storyboarding/control">
  <Id Name="System.Storyboarding.Common.Text" Revision="1" Stencil="System.Storyboarding.Common" StencilVersion="0.1"/>
</Control>
</file>

<file path=customXml/item706.xml><?xml version="1.0" encoding="utf-8"?>
<Control xmlns="http://schemas.microsoft.com/VisualStudio/2011/storyboarding/control">
  <Id Name="System.Storyboarding.Common.Text" Revision="1" Stencil="System.Storyboarding.Common" StencilVersion="0.1"/>
</Control>
</file>

<file path=customXml/item707.xml><?xml version="1.0" encoding="utf-8"?>
<Control xmlns="http://schemas.microsoft.com/VisualStudio/2011/storyboarding/control">
  <Id Name="2d0ec6f4-3d74-4898-a25c-e2cd29156f33" Revision="1" Stencil="System.MyShapes" StencilVersion="1.0"/>
</Control>
</file>

<file path=customXml/item708.xml><?xml version="1.0" encoding="utf-8"?>
<Control xmlns="http://schemas.microsoft.com/VisualStudio/2011/storyboarding/control">
  <Id Name="System.Storyboarding.Common.Text" Revision="1" Stencil="System.Storyboarding.Common" StencilVersion="0.1"/>
</Control>
</file>

<file path=customXml/item709.xml><?xml version="1.0" encoding="utf-8"?>
<Control xmlns="http://schemas.microsoft.com/VisualStudio/2011/storyboarding/control">
  <Id Name="f942614c-ea29-48b0-a0bf-39a188daa13c" Revision="1" Stencil="System.MyShapes" StencilVersion="1.0"/>
</Control>
</file>

<file path=customXml/item71.xml><?xml version="1.0" encoding="utf-8"?>
<Control xmlns="http://schemas.microsoft.com/VisualStudio/2011/storyboarding/control">
  <Id Name="System.Storyboarding.Common.Text" Revision="1" Stencil="System.Storyboarding.Common" StencilVersion="0.1"/>
</Control>
</file>

<file path=customXml/item710.xml><?xml version="1.0" encoding="utf-8"?>
<Control xmlns="http://schemas.microsoft.com/VisualStudio/2011/storyboarding/control">
  <Id Name="System.Storyboarding.Common.Text" Revision="1" Stencil="System.Storyboarding.Common" StencilVersion="0.1"/>
</Control>
</file>

<file path=customXml/item711.xml><?xml version="1.0" encoding="utf-8"?>
<Control xmlns="http://schemas.microsoft.com/VisualStudio/2011/storyboarding/control">
  <Id Name="System.Storyboarding.Common.Text" Revision="1" Stencil="System.Storyboarding.Common" StencilVersion="0.1"/>
</Control>
</file>

<file path=customXml/item712.xml><?xml version="1.0" encoding="utf-8"?>
<Control xmlns="http://schemas.microsoft.com/VisualStudio/2011/storyboarding/control">
  <Id Name="68a6efa7-0759-454d-829d-0dcf3dd35ea4" Revision="1" Stencil="System.MyShapes" StencilVersion="1.0"/>
</Control>
</file>

<file path=customXml/item713.xml><?xml version="1.0" encoding="utf-8"?>
<Control xmlns="http://schemas.microsoft.com/VisualStudio/2011/storyboarding/control">
  <Id Name="System.Storyboarding.Common.Text" Revision="1" Stencil="System.Storyboarding.Common" StencilVersion="0.1"/>
</Control>
</file>

<file path=customXml/item714.xml><?xml version="1.0" encoding="utf-8"?>
<Control xmlns="http://schemas.microsoft.com/VisualStudio/2011/storyboarding/control">
  <Id Name="System.Storyboarding.Common.Text" Revision="1" Stencil="System.Storyboarding.Common" StencilVersion="0.1"/>
</Control>
</file>

<file path=customXml/item715.xml><?xml version="1.0" encoding="utf-8"?>
<Control xmlns="http://schemas.microsoft.com/VisualStudio/2011/storyboarding/control">
  <Id Name="5d1b3dce-16e1-4d33-a649-35b231ab4c99" Revision="1" Stencil="System.MyShapes" StencilVersion="1.0"/>
</Control>
</file>

<file path=customXml/item716.xml><?xml version="1.0" encoding="utf-8"?>
<Control xmlns="http://schemas.microsoft.com/VisualStudio/2011/storyboarding/control">
  <Id Name="68a6efa7-0759-454d-829d-0dcf3dd35ea4" Revision="1" Stencil="System.MyShapes" StencilVersion="1.0"/>
</Control>
</file>

<file path=customXml/item717.xml><?xml version="1.0" encoding="utf-8"?>
<Control xmlns="http://schemas.microsoft.com/VisualStudio/2011/storyboarding/control">
  <Id Name="System.Storyboarding.Common.Text" Revision="1" Stencil="System.Storyboarding.Common" StencilVersion="0.1"/>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2d0ec6f4-3d74-4898-a25c-e2cd29156f33" Revision="1" Stencil="System.MyShapes" StencilVersion="1.0"/>
</Control>
</file>

<file path=customXml/item72.xml><?xml version="1.0" encoding="utf-8"?>
<Control xmlns="http://schemas.microsoft.com/VisualStudio/2011/storyboarding/control">
  <Id Name="68a6efa7-0759-454d-829d-0dcf3dd35ea4" Revision="1" Stencil="System.MyShapes" StencilVersion="1.0"/>
</Control>
</file>

<file path=customXml/item720.xml><?xml version="1.0" encoding="utf-8"?>
<Control xmlns="http://schemas.microsoft.com/VisualStudio/2011/storyboarding/control">
  <Id Name="68a6efa7-0759-454d-829d-0dcf3dd35ea4" Revision="1" Stencil="System.MyShapes" StencilVersion="1.0"/>
</Control>
</file>

<file path=customXml/item721.xml><?xml version="1.0" encoding="utf-8"?>
<Control xmlns="http://schemas.microsoft.com/VisualStudio/2011/storyboarding/control">
  <Id Name="System.Storyboarding.Common.Text" Revision="1" Stencil="System.Storyboarding.Common" StencilVersion="0.1"/>
</Control>
</file>

<file path=customXml/item722.xml><?xml version="1.0" encoding="utf-8"?>
<Control xmlns="http://schemas.microsoft.com/VisualStudio/2011/storyboarding/control">
  <Id Name="System.Storyboarding.Common.Text" Revision="1" Stencil="System.Storyboarding.Common" StencilVersion="0.1"/>
</Control>
</file>

<file path=customXml/item723.xml><?xml version="1.0" encoding="utf-8"?>
<Control xmlns="http://schemas.microsoft.com/VisualStudio/2011/storyboarding/control">
  <Id Name="System.Storyboarding.Common.Text" Revision="1" Stencil="System.Storyboarding.Common" StencilVersion="0.1"/>
</Control>
</file>

<file path=customXml/item724.xml><?xml version="1.0" encoding="utf-8"?>
<Control xmlns="http://schemas.microsoft.com/VisualStudio/2011/storyboarding/control">
  <Id Name="System.Storyboarding.Common.Text" Revision="1" Stencil="System.Storyboarding.Common" StencilVersion="0.1"/>
</Control>
</file>

<file path=customXml/item725.xml><?xml version="1.0" encoding="utf-8"?>
<Control xmlns="http://schemas.microsoft.com/VisualStudio/2011/storyboarding/control">
  <Id Name="System.Storyboarding.Common.Text" Revision="1" Stencil="System.Storyboarding.Common" StencilVersion="0.1"/>
</Control>
</file>

<file path=customXml/item726.xml><?xml version="1.0" encoding="utf-8"?>
<Control xmlns="http://schemas.microsoft.com/VisualStudio/2011/storyboarding/control">
  <Id Name="System.Storyboarding.Common.Text" Revision="1" Stencil="System.Storyboarding.Common" StencilVersion="0.1"/>
</Control>
</file>

<file path=customXml/item727.xml><?xml version="1.0" encoding="utf-8"?>
<Control xmlns="http://schemas.microsoft.com/VisualStudio/2011/storyboarding/control">
  <Id Name="System.Storyboarding.Common.Text" Revision="1" Stencil="System.Storyboarding.Common" StencilVersion="0.1"/>
</Control>
</file>

<file path=customXml/item728.xml><?xml version="1.0" encoding="utf-8"?>
<Control xmlns="http://schemas.microsoft.com/VisualStudio/2011/storyboarding/control">
  <Id Name="System.Storyboarding.Common.Text" Revision="1" Stencil="System.Storyboarding.Common" StencilVersion="0.1"/>
</Control>
</file>

<file path=customXml/item729.xml><?xml version="1.0" encoding="utf-8"?>
<Control xmlns="http://schemas.microsoft.com/VisualStudio/2011/storyboarding/control">
  <Id Name="System.Storyboarding.Common.Text" Revision="1" Stencil="System.Storyboarding.Common" StencilVersion="0.1"/>
</Control>
</file>

<file path=customXml/item73.xml><?xml version="1.0" encoding="utf-8"?>
<Control xmlns="http://schemas.microsoft.com/VisualStudio/2011/storyboarding/control">
  <Id Name="System.Storyboarding.Common.Text" Revision="1" Stencil="System.Storyboarding.Common" StencilVersion="0.1"/>
</Control>
</file>

<file path=customXml/item730.xml><?xml version="1.0" encoding="utf-8"?>
<Control xmlns="http://schemas.microsoft.com/VisualStudio/2011/storyboarding/control">
  <Id Name="System.Storyboarding.Common.Text" Revision="1" Stencil="System.Storyboarding.Common" StencilVersion="0.1"/>
</Control>
</file>

<file path=customXml/item731.xml><?xml version="1.0" encoding="utf-8"?>
<Control xmlns="http://schemas.microsoft.com/VisualStudio/2011/storyboarding/control">
  <Id Name="5d1b3dce-16e1-4d33-a649-35b231ab4c99" Revision="1" Stencil="System.MyShapes" StencilVersion="1.0"/>
</Control>
</file>

<file path=customXml/item732.xml><?xml version="1.0" encoding="utf-8"?>
<Control xmlns="http://schemas.microsoft.com/VisualStudio/2011/storyboarding/control">
  <Id Name="System.Storyboarding.Common.Text" Revision="1" Stencil="System.Storyboarding.Common" StencilVersion="0.1"/>
</Control>
</file>

<file path=customXml/item733.xml><?xml version="1.0" encoding="utf-8"?>
<Control xmlns="http://schemas.microsoft.com/VisualStudio/2011/storyboarding/control">
  <Id Name="System.Storyboarding.Common.Text" Revision="1" Stencil="System.Storyboarding.Common" StencilVersion="0.1"/>
</Control>
</file>

<file path=customXml/item734.xml><?xml version="1.0" encoding="utf-8"?>
<Control xmlns="http://schemas.microsoft.com/VisualStudio/2011/storyboarding/control">
  <Id Name="System.Storyboarding.Common.Text" Revision="1" Stencil="System.Storyboarding.Common" StencilVersion="0.1"/>
</Control>
</file>

<file path=customXml/item735.xml><?xml version="1.0" encoding="utf-8"?>
<Control xmlns="http://schemas.microsoft.com/VisualStudio/2011/storyboarding/control">
  <Id Name="System.Storyboarding.Common.Text" Revision="1" Stencil="System.Storyboarding.Common" StencilVersion="0.1"/>
</Control>
</file>

<file path=customXml/item736.xml><?xml version="1.0" encoding="utf-8"?>
<Control xmlns="http://schemas.microsoft.com/VisualStudio/2011/storyboarding/control">
  <Id Name="System.Storyboarding.Common.Text" Revision="1" Stencil="System.Storyboarding.Common" StencilVersion="0.1"/>
</Control>
</file>

<file path=customXml/item737.xml><?xml version="1.0" encoding="utf-8"?>
<Control xmlns="http://schemas.microsoft.com/VisualStudio/2011/storyboarding/control">
  <Id Name="68a6efa7-0759-454d-829d-0dcf3dd35ea4" Revision="1" Stencil="System.MyShapes" StencilVersion="1.0"/>
</Control>
</file>

<file path=customXml/item738.xml><?xml version="1.0" encoding="utf-8"?>
<Control xmlns="http://schemas.microsoft.com/VisualStudio/2011/storyboarding/control">
  <Id Name="System.Storyboarding.Common.Text" Revision="1" Stencil="System.Storyboarding.Common" StencilVersion="0.1"/>
</Control>
</file>

<file path=customXml/item739.xml><?xml version="1.0" encoding="utf-8"?>
<Control xmlns="http://schemas.microsoft.com/VisualStudio/2011/storyboarding/control">
  <Id Name="System.Storyboarding.Common.Text" Revision="1" Stencil="System.Storyboarding.Common" StencilVersion="0.1"/>
</Control>
</file>

<file path=customXml/item74.xml><?xml version="1.0" encoding="utf-8"?>
<Control xmlns="http://schemas.microsoft.com/VisualStudio/2011/storyboarding/control">
  <Id Name="System.Storyboarding.Common.Text" Revision="1" Stencil="System.Storyboarding.Common" StencilVersion="0.1"/>
</Control>
</file>

<file path=customXml/item740.xml><?xml version="1.0" encoding="utf-8"?>
<Control xmlns="http://schemas.microsoft.com/VisualStudio/2011/storyboarding/control">
  <Id Name="System.Storyboarding.Common.Text" Revision="1" Stencil="System.Storyboarding.Common" StencilVersion="0.1"/>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68a6efa7-0759-454d-829d-0dcf3dd35ea4" Revision="1" Stencil="System.MyShapes" StencilVersion="1.0"/>
</Control>
</file>

<file path=customXml/item743.xml><?xml version="1.0" encoding="utf-8"?>
<Control xmlns="http://schemas.microsoft.com/VisualStudio/2011/storyboarding/control">
  <Id Name="System.Storyboarding.Common.Text" Revision="1" Stencil="System.Storyboarding.Common" StencilVersion="0.1"/>
</Control>
</file>

<file path=customXml/item744.xml><?xml version="1.0" encoding="utf-8"?>
<Control xmlns="http://schemas.microsoft.com/VisualStudio/2011/storyboarding/control">
  <Id Name="System.Storyboarding.Common.Text" Revision="1" Stencil="System.Storyboarding.Common" StencilVersion="0.1"/>
</Control>
</file>

<file path=customXml/item745.xml><?xml version="1.0" encoding="utf-8"?>
<Control xmlns="http://schemas.microsoft.com/VisualStudio/2011/storyboarding/control">
  <Id Name="System.Storyboarding.Common.Text" Revision="1" Stencil="System.Storyboarding.Common" StencilVersion="0.1"/>
</Control>
</file>

<file path=customXml/item746.xml><?xml version="1.0" encoding="utf-8"?>
<Control xmlns="http://schemas.microsoft.com/VisualStudio/2011/storyboarding/control">
  <Id Name="System.Storyboarding.Common.Text" Revision="1" Stencil="System.Storyboarding.Common" StencilVersion="0.1"/>
</Control>
</file>

<file path=customXml/item747.xml><?xml version="1.0" encoding="utf-8"?>
<Control xmlns="http://schemas.microsoft.com/VisualStudio/2011/storyboarding/control">
  <Id Name="68a6efa7-0759-454d-829d-0dcf3dd35ea4" Revision="1" Stencil="System.MyShapes" StencilVersion="1.0"/>
</Control>
</file>

<file path=customXml/item748.xml><?xml version="1.0" encoding="utf-8"?>
<Control xmlns="http://schemas.microsoft.com/VisualStudio/2011/storyboarding/control">
  <Id Name="System.Storyboarding.Common.Text" Revision="1" Stencil="System.Storyboarding.Common" StencilVersion="0.1"/>
</Control>
</file>

<file path=customXml/item749.xml><?xml version="1.0" encoding="utf-8"?>
<Control xmlns="http://schemas.microsoft.com/VisualStudio/2011/storyboarding/control">
  <Id Name="System.Storyboarding.Common.Text" Revision="1" Stencil="System.Storyboarding.Common" StencilVersion="0.1"/>
</Control>
</file>

<file path=customXml/item75.xml><?xml version="1.0" encoding="utf-8"?>
<Control xmlns="http://schemas.microsoft.com/VisualStudio/2011/storyboarding/control">
  <Id Name="System.Storyboarding.Common.Text" Revision="1" Stencil="System.Storyboarding.Common" StencilVersion="0.1"/>
</Control>
</file>

<file path=customXml/item750.xml><?xml version="1.0" encoding="utf-8"?>
<Control xmlns="http://schemas.microsoft.com/VisualStudio/2011/storyboarding/control">
  <Id Name="2d0ec6f4-3d74-4898-a25c-e2cd29156f33" Revision="1" Stencil="System.MyShapes" StencilVersion="1.0"/>
</Control>
</file>

<file path=customXml/item751.xml><?xml version="1.0" encoding="utf-8"?>
<Control xmlns="http://schemas.microsoft.com/VisualStudio/2011/storyboarding/control">
  <Id Name="68a6efa7-0759-454d-829d-0dcf3dd35ea4" Revision="1" Stencil="System.MyShapes" StencilVersion="1.0"/>
</Control>
</file>

<file path=customXml/item752.xml><?xml version="1.0" encoding="utf-8"?>
<Control xmlns="http://schemas.microsoft.com/VisualStudio/2011/storyboarding/control">
  <Id Name="System.Storyboarding.Common.Text" Revision="1" Stencil="System.Storyboarding.Common" StencilVersion="0.1"/>
</Control>
</file>

<file path=customXml/item753.xml><?xml version="1.0" encoding="utf-8"?>
<Control xmlns="http://schemas.microsoft.com/VisualStudio/2011/storyboarding/control">
  <Id Name="68a6efa7-0759-454d-829d-0dcf3dd35ea4" Revision="1" Stencil="System.MyShapes" StencilVersion="1.0"/>
</Control>
</file>

<file path=customXml/item754.xml><?xml version="1.0" encoding="utf-8"?>
<Control xmlns="http://schemas.microsoft.com/VisualStudio/2011/storyboarding/control">
  <Id Name="System.Storyboarding.Common.Text" Revision="1" Stencil="System.Storyboarding.Common" StencilVersion="0.1"/>
</Control>
</file>

<file path=customXml/item755.xml><?xml version="1.0" encoding="utf-8"?>
<Control xmlns="http://schemas.microsoft.com/VisualStudio/2011/storyboarding/control">
  <Id Name="System.Storyboarding.Common.Text" Revision="1" Stencil="System.Storyboarding.Common" StencilVersion="0.1"/>
</Control>
</file>

<file path=customXml/item756.xml><?xml version="1.0" encoding="utf-8"?>
<Control xmlns="http://schemas.microsoft.com/VisualStudio/2011/storyboarding/control">
  <Id Name="System.Storyboarding.Common.Text" Revision="1" Stencil="System.Storyboarding.Common" StencilVersion="0.1"/>
</Control>
</file>

<file path=customXml/item757.xml><?xml version="1.0" encoding="utf-8"?>
<Control xmlns="http://schemas.microsoft.com/VisualStudio/2011/storyboarding/control">
  <Id Name="System.Storyboarding.Common.Text" Revision="1" Stencil="System.Storyboarding.Common" StencilVersion="0.1"/>
</Control>
</file>

<file path=customXml/item758.xml><?xml version="1.0" encoding="utf-8"?>
<Control xmlns="http://schemas.microsoft.com/VisualStudio/2011/storyboarding/control">
  <Id Name="68a6efa7-0759-454d-829d-0dcf3dd35ea4" Revision="1" Stencil="System.MyShapes" StencilVersion="1.0"/>
</Control>
</file>

<file path=customXml/item759.xml><?xml version="1.0" encoding="utf-8"?>
<Control xmlns="http://schemas.microsoft.com/VisualStudio/2011/storyboarding/control">
  <Id Name="f942614c-ea29-48b0-a0bf-39a188daa13c" Revision="1" Stencil="System.MyShapes" StencilVersion="1.0"/>
</Control>
</file>

<file path=customXml/item76.xml><?xml version="1.0" encoding="utf-8"?>
<Control xmlns="http://schemas.microsoft.com/VisualStudio/2011/storyboarding/control">
  <Id Name="System.Storyboarding.Common.Text" Revision="1" Stencil="System.Storyboarding.Common" StencilVersion="0.1"/>
</Control>
</file>

<file path=customXml/item760.xml><?xml version="1.0" encoding="utf-8"?>
<Control xmlns="http://schemas.microsoft.com/VisualStudio/2011/storyboarding/control">
  <Id Name="System.Storyboarding.Common.Text" Revision="1" Stencil="System.Storyboarding.Common" StencilVersion="0.1"/>
</Control>
</file>

<file path=customXml/item761.xml><?xml version="1.0" encoding="utf-8"?>
<Control xmlns="http://schemas.microsoft.com/VisualStudio/2011/storyboarding/control">
  <Id Name="System.Storyboarding.Common.Text" Revision="1" Stencil="System.Storyboarding.Common" StencilVersion="0.1"/>
</Control>
</file>

<file path=customXml/item762.xml><?xml version="1.0" encoding="utf-8"?>
<Control xmlns="http://schemas.microsoft.com/VisualStudio/2011/storyboarding/control">
  <Id Name="System.Storyboarding.Common.Text" Revision="1" Stencil="System.Storyboarding.Common" StencilVersion="0.1"/>
</Control>
</file>

<file path=customXml/item763.xml><?xml version="1.0" encoding="utf-8"?>
<Control xmlns="http://schemas.microsoft.com/VisualStudio/2011/storyboarding/control">
  <Id Name="System.Storyboarding.Common.Text" Revision="1" Stencil="System.Storyboarding.Common" StencilVersion="0.1"/>
</Control>
</file>

<file path=customXml/item764.xml><?xml version="1.0" encoding="utf-8"?>
<Control xmlns="http://schemas.microsoft.com/VisualStudio/2011/storyboarding/control">
  <Id Name="System.Storyboarding.Common.Text" Revision="1" Stencil="System.Storyboarding.Common" StencilVersion="0.1"/>
</Control>
</file>

<file path=customXml/item765.xml><?xml version="1.0" encoding="utf-8"?>
<Control xmlns="http://schemas.microsoft.com/VisualStudio/2011/storyboarding/control">
  <Id Name="System.Storyboarding.Common.Text" Revision="1" Stencil="System.Storyboarding.Common" StencilVersion="0.1"/>
</Control>
</file>

<file path=customXml/item766.xml><?xml version="1.0" encoding="utf-8"?>
<Control xmlns="http://schemas.microsoft.com/VisualStudio/2011/storyboarding/control">
  <Id Name="System.Storyboarding.Common.Text" Revision="1" Stencil="System.Storyboarding.Common" StencilVersion="0.1"/>
</Control>
</file>

<file path=customXml/item767.xml><?xml version="1.0" encoding="utf-8"?>
<Control xmlns="http://schemas.microsoft.com/VisualStudio/2011/storyboarding/control">
  <Id Name="System.Storyboarding.Common.Text" Revision="1" Stencil="System.Storyboarding.Common" StencilVersion="0.1"/>
</Control>
</file>

<file path=customXml/item768.xml><?xml version="1.0" encoding="utf-8"?>
<Control xmlns="http://schemas.microsoft.com/VisualStudio/2011/storyboarding/control">
  <Id Name="System.Storyboarding.Common.Text" Revision="1" Stencil="System.Storyboarding.Common" StencilVersion="0.1"/>
</Control>
</file>

<file path=customXml/item769.xml><?xml version="1.0" encoding="utf-8"?>
<Control xmlns="http://schemas.microsoft.com/VisualStudio/2011/storyboarding/control">
  <Id Name="System.Storyboarding.Common.Text" Revision="1" Stencil="System.Storyboarding.Common" StencilVersion="0.1"/>
</Control>
</file>

<file path=customXml/item77.xml><?xml version="1.0" encoding="utf-8"?>
<Control xmlns="http://schemas.microsoft.com/VisualStudio/2011/storyboarding/control">
  <Id Name="System.Storyboarding.Common.Text" Revision="1" Stencil="System.Storyboarding.Common" StencilVersion="0.1"/>
</Control>
</file>

<file path=customXml/item770.xml><?xml version="1.0" encoding="utf-8"?>
<Control xmlns="http://schemas.microsoft.com/VisualStudio/2011/storyboarding/control">
  <Id Name="System.Storyboarding.Common.Text" Revision="1" Stencil="System.Storyboarding.Common" StencilVersion="0.1"/>
</Control>
</file>

<file path=customXml/item771.xml><?xml version="1.0" encoding="utf-8"?>
<Control xmlns="http://schemas.microsoft.com/VisualStudio/2011/storyboarding/control">
  <Id Name="System.Storyboarding.Common.Text" Revision="1" Stencil="System.Storyboarding.Common" StencilVersion="0.1"/>
</Control>
</file>

<file path=customXml/item772.xml><?xml version="1.0" encoding="utf-8"?>
<Control xmlns="http://schemas.microsoft.com/VisualStudio/2011/storyboarding/control">
  <Id Name="System.Storyboarding.Common.Text" Revision="1" Stencil="System.Storyboarding.Common" StencilVersion="0.1"/>
</Control>
</file>

<file path=customXml/item773.xml><?xml version="1.0" encoding="utf-8"?>
<Control xmlns="http://schemas.microsoft.com/VisualStudio/2011/storyboarding/control">
  <Id Name="System.Storyboarding.Common.Text" Revision="1" Stencil="System.Storyboarding.Common" StencilVersion="0.1"/>
</Control>
</file>

<file path=customXml/item774.xml><?xml version="1.0" encoding="utf-8"?>
<Control xmlns="http://schemas.microsoft.com/VisualStudio/2011/storyboarding/control">
  <Id Name="System.Storyboarding.Common.Text" Revision="1" Stencil="System.Storyboarding.Common" StencilVersion="0.1"/>
</Control>
</file>

<file path=customXml/item775.xml><?xml version="1.0" encoding="utf-8"?>
<Control xmlns="http://schemas.microsoft.com/VisualStudio/2011/storyboarding/control">
  <Id Name="System.Storyboarding.Common.Text" Revision="1" Stencil="System.Storyboarding.Common" StencilVersion="0.1"/>
</Control>
</file>

<file path=customXml/item776.xml><?xml version="1.0" encoding="utf-8"?>
<Control xmlns="http://schemas.microsoft.com/VisualStudio/2011/storyboarding/control">
  <Id Name="System.Storyboarding.Common.Text" Revision="1" Stencil="System.Storyboarding.Common" StencilVersion="0.1"/>
</Control>
</file>

<file path=customXml/item777.xml><?xml version="1.0" encoding="utf-8"?>
<Control xmlns="http://schemas.microsoft.com/VisualStudio/2011/storyboarding/control">
  <Id Name="System.Storyboarding.Common.Text" Revision="1" Stencil="System.Storyboarding.Common" StencilVersion="0.1"/>
</Control>
</file>

<file path=customXml/item778.xml><?xml version="1.0" encoding="utf-8"?>
<Control xmlns="http://schemas.microsoft.com/VisualStudio/2011/storyboarding/control">
  <Id Name="System.Storyboarding.Common.Text" Revision="1" Stencil="System.Storyboarding.Common" StencilVersion="0.1"/>
</Control>
</file>

<file path=customXml/item779.xml><?xml version="1.0" encoding="utf-8"?>
<Control xmlns="http://schemas.microsoft.com/VisualStudio/2011/storyboarding/control">
  <Id Name="System.Storyboarding.Common.Text" Revision="1" Stencil="System.Storyboarding.Common" StencilVersion="0.1"/>
</Control>
</file>

<file path=customXml/item78.xml><?xml version="1.0" encoding="utf-8"?>
<Control xmlns="http://schemas.microsoft.com/VisualStudio/2011/storyboarding/control">
  <Id Name="System.Storyboarding.Common.Text" Revision="1" Stencil="System.Storyboarding.Common" StencilVersion="0.1"/>
</Control>
</file>

<file path=customXml/item780.xml><?xml version="1.0" encoding="utf-8"?>
<Control xmlns="http://schemas.microsoft.com/VisualStudio/2011/storyboarding/control">
  <Id Name="68a6efa7-0759-454d-829d-0dcf3dd35ea4" Revision="1" Stencil="System.MyShapes" StencilVersion="1.0"/>
</Control>
</file>

<file path=customXml/item781.xml><?xml version="1.0" encoding="utf-8"?>
<Control xmlns="http://schemas.microsoft.com/VisualStudio/2011/storyboarding/control">
  <Id Name="System.Storyboarding.Common.Text" Revision="1" Stencil="System.Storyboarding.Common" StencilVersion="0.1"/>
</Control>
</file>

<file path=customXml/item782.xml><?xml version="1.0" encoding="utf-8"?>
<Control xmlns="http://schemas.microsoft.com/VisualStudio/2011/storyboarding/control">
  <Id Name="3982616a-27fa-40bd-bad5-0141cab90ed9" Revision="1" Stencil="System.MyShapes" StencilVersion="1.0"/>
</Control>
</file>

<file path=customXml/item783.xml><?xml version="1.0" encoding="utf-8"?>
<Control xmlns="http://schemas.microsoft.com/VisualStudio/2011/storyboarding/control">
  <Id Name="f942614c-ea29-48b0-a0bf-39a188daa13c" Revision="1" Stencil="System.MyShapes" StencilVersion="1.0"/>
</Control>
</file>

<file path=customXml/item784.xml><?xml version="1.0" encoding="utf-8"?>
<Control xmlns="http://schemas.microsoft.com/VisualStudio/2011/storyboarding/control">
  <Id Name="System.Storyboarding.Common.Text" Revision="1" Stencil="System.Storyboarding.Common" StencilVersion="0.1"/>
</Control>
</file>

<file path=customXml/item785.xml><?xml version="1.0" encoding="utf-8"?>
<Control xmlns="http://schemas.microsoft.com/VisualStudio/2011/storyboarding/control">
  <Id Name="System.Storyboarding.Common.Text" Revision="1" Stencil="System.Storyboarding.Common" StencilVersion="0.1"/>
</Control>
</file>

<file path=customXml/item786.xml><?xml version="1.0" encoding="utf-8"?>
<Control xmlns="http://schemas.microsoft.com/VisualStudio/2011/storyboarding/control">
  <Id Name="System.Storyboarding.Common.Text" Revision="1" Stencil="System.Storyboarding.Common" StencilVersion="0.1"/>
</Control>
</file>

<file path=customXml/item787.xml><?xml version="1.0" encoding="utf-8"?>
<Control xmlns="http://schemas.microsoft.com/VisualStudio/2011/storyboarding/control">
  <Id Name="System.Storyboarding.Common.Text" Revision="1" Stencil="System.Storyboarding.Common" StencilVersion="0.1"/>
</Control>
</file>

<file path=customXml/item788.xml><?xml version="1.0" encoding="utf-8"?>
<Control xmlns="http://schemas.microsoft.com/VisualStudio/2011/storyboarding/control">
  <Id Name="System.Storyboarding.Common.Text" Revision="1" Stencil="System.Storyboarding.Common" StencilVersion="0.1"/>
</Control>
</file>

<file path=customXml/item789.xml><?xml version="1.0" encoding="utf-8"?>
<Control xmlns="http://schemas.microsoft.com/VisualStudio/2011/storyboarding/control">
  <Id Name="System.Storyboarding.Common.Calendar" Revision="1" Stencil="System.Storyboarding.Common" StencilVersion="0.1"/>
</Control>
</file>

<file path=customXml/item79.xml><?xml version="1.0" encoding="utf-8"?>
<Control xmlns="http://schemas.microsoft.com/VisualStudio/2011/storyboarding/control">
  <Id Name="System.Storyboarding.Common.Text" Revision="1" Stencil="System.Storyboarding.Common" StencilVersion="0.1"/>
</Control>
</file>

<file path=customXml/item790.xml><?xml version="1.0" encoding="utf-8"?>
<Control xmlns="http://schemas.microsoft.com/VisualStudio/2011/storyboarding/control">
  <Id Name="System.Storyboarding.Common.Text" Revision="1" Stencil="System.Storyboarding.Common" StencilVersion="0.1"/>
</Control>
</file>

<file path=customXml/item791.xml><?xml version="1.0" encoding="utf-8"?>
<Control xmlns="http://schemas.microsoft.com/VisualStudio/2011/storyboarding/control">
  <Id Name="System.Storyboarding.Common.Text" Revision="1" Stencil="System.Storyboarding.Common" StencilVersion="0.1"/>
</Control>
</file>

<file path=customXml/item792.xml><?xml version="1.0" encoding="utf-8"?>
<Control xmlns="http://schemas.microsoft.com/VisualStudio/2011/storyboarding/control">
  <Id Name="System.Storyboarding.Common.Text" Revision="1" Stencil="System.Storyboarding.Common" StencilVersion="0.1"/>
</Control>
</file>

<file path=customXml/item793.xml><?xml version="1.0" encoding="utf-8"?>
<Control xmlns="http://schemas.microsoft.com/VisualStudio/2011/storyboarding/control">
  <Id Name="System.Storyboarding.Common.Text" Revision="1" Stencil="System.Storyboarding.Common" StencilVersion="0.1"/>
</Control>
</file>

<file path=customXml/item794.xml><?xml version="1.0" encoding="utf-8"?>
<Control xmlns="http://schemas.microsoft.com/VisualStudio/2011/storyboarding/control">
  <Id Name="System.Storyboarding.Common.Text" Revision="1" Stencil="System.Storyboarding.Common" StencilVersion="0.1"/>
</Control>
</file>

<file path=customXml/item795.xml><?xml version="1.0" encoding="utf-8"?>
<Control xmlns="http://schemas.microsoft.com/VisualStudio/2011/storyboarding/control">
  <Id Name="System.Storyboarding.Common.Text" Revision="1" Stencil="System.Storyboarding.Common" StencilVersion="0.1"/>
</Control>
</file>

<file path=customXml/item796.xml><?xml version="1.0" encoding="utf-8"?>
<Control xmlns="http://schemas.microsoft.com/VisualStudio/2011/storyboarding/control">
  <Id Name="System.Storyboarding.Common.Text" Revision="1" Stencil="System.Storyboarding.Common" StencilVersion="0.1"/>
</Control>
</file>

<file path=customXml/item797.xml><?xml version="1.0" encoding="utf-8"?>
<Control xmlns="http://schemas.microsoft.com/VisualStudio/2011/storyboarding/control">
  <Id Name="f942614c-ea29-48b0-a0bf-39a188daa13c" Revision="1" Stencil="System.MyShapes" StencilVersion="1.0"/>
</Control>
</file>

<file path=customXml/item798.xml><?xml version="1.0" encoding="utf-8"?>
<Control xmlns="http://schemas.microsoft.com/VisualStudio/2011/storyboarding/control">
  <Id Name="System.Storyboarding.Common.Text" Revision="1" Stencil="System.Storyboarding.Common" StencilVersion="0.1"/>
</Control>
</file>

<file path=customXml/item799.xml><?xml version="1.0" encoding="utf-8"?>
<Control xmlns="http://schemas.microsoft.com/VisualStudio/2011/storyboarding/control">
  <Id Name="System.Storyboarding.Common.Text" Revision="1" Stencil="System.Storyboarding.Common" StencilVersion="0.1"/>
</Control>
</file>

<file path=customXml/item8.xml><?xml version="1.0" encoding="utf-8"?>
<Control xmlns="http://schemas.microsoft.com/VisualStudio/2011/storyboarding/control">
  <Id Name="System.Storyboarding.Common.Text" Revision="1" Stencil="System.Storyboarding.Common" StencilVersion="0.1"/>
</Control>
</file>

<file path=customXml/item80.xml><?xml version="1.0" encoding="utf-8"?>
<Control xmlns="http://schemas.microsoft.com/VisualStudio/2011/storyboarding/control">
  <Id Name="System.Storyboarding.Common.Text" Revision="1" Stencil="System.Storyboarding.Common" StencilVersion="0.1"/>
</Control>
</file>

<file path=customXml/item800.xml><?xml version="1.0" encoding="utf-8"?>
<Control xmlns="http://schemas.microsoft.com/VisualStudio/2011/storyboarding/control">
  <Id Name="68a6efa7-0759-454d-829d-0dcf3dd35ea4" Revision="1" Stencil="System.MyShapes" StencilVersion="1.0"/>
</Control>
</file>

<file path=customXml/item801.xml><?xml version="1.0" encoding="utf-8"?>
<Control xmlns="http://schemas.microsoft.com/VisualStudio/2011/storyboarding/control">
  <Id Name="System.Storyboarding.Common.Text" Revision="1" Stencil="System.Storyboarding.Common" StencilVersion="0.1"/>
</Control>
</file>

<file path=customXml/item802.xml><?xml version="1.0" encoding="utf-8"?>
<Control xmlns="http://schemas.microsoft.com/VisualStudio/2011/storyboarding/control">
  <Id Name="System.Storyboarding.Common.Text" Revision="1" Stencil="System.Storyboarding.Common" StencilVersion="0.1"/>
</Control>
</file>

<file path=customXml/item803.xml><?xml version="1.0" encoding="utf-8"?>
<Control xmlns="http://schemas.microsoft.com/VisualStudio/2011/storyboarding/control">
  <Id Name="System.Storyboarding.Common.Text" Revision="1" Stencil="System.Storyboarding.Common" StencilVersion="0.1"/>
</Control>
</file>

<file path=customXml/item804.xml><?xml version="1.0" encoding="utf-8"?>
<Control xmlns="http://schemas.microsoft.com/VisualStudio/2011/storyboarding/control">
  <Id Name="System.Storyboarding.Common.Text" Revision="1" Stencil="System.Storyboarding.Common" StencilVersion="0.1"/>
</Control>
</file>

<file path=customXml/item805.xml><?xml version="1.0" encoding="utf-8"?>
<Control xmlns="http://schemas.microsoft.com/VisualStudio/2011/storyboarding/control">
  <Id Name="System.Storyboarding.Common.Text" Revision="1" Stencil="System.Storyboarding.Common" StencilVersion="0.1"/>
</Control>
</file>

<file path=customXml/item806.xml><?xml version="1.0" encoding="utf-8"?>
<Control xmlns="http://schemas.microsoft.com/VisualStudio/2011/storyboarding/control">
  <Id Name="System.Storyboarding.Common.Text" Revision="1" Stencil="System.Storyboarding.Common" StencilVersion="0.1"/>
</Control>
</file>

<file path=customXml/item807.xml><?xml version="1.0" encoding="utf-8"?>
<Control xmlns="http://schemas.microsoft.com/VisualStudio/2011/storyboarding/control">
  <Id Name="System.Storyboarding.Common.Text" Revision="1" Stencil="System.Storyboarding.Common" StencilVersion="0.1"/>
</Control>
</file>

<file path=customXml/item808.xml><?xml version="1.0" encoding="utf-8"?>
<Control xmlns="http://schemas.microsoft.com/VisualStudio/2011/storyboarding/control">
  <Id Name="System.Storyboarding.Common.Text" Revision="1" Stencil="System.Storyboarding.Common" StencilVersion="0.1"/>
</Control>
</file>

<file path=customXml/item809.xml><?xml version="1.0" encoding="utf-8"?>
<Control xmlns="http://schemas.microsoft.com/VisualStudio/2011/storyboarding/control">
  <Id Name="0eb6adba-f44f-478a-accc-2bc808ff9e71" Revision="1" Stencil="System.MyShapes" StencilVersion="1.0"/>
</Control>
</file>

<file path=customXml/item81.xml><?xml version="1.0" encoding="utf-8"?>
<Control xmlns="http://schemas.microsoft.com/VisualStudio/2011/storyboarding/control">
  <Id Name="68a6efa7-0759-454d-829d-0dcf3dd35ea4" Revision="1" Stencil="System.MyShapes" StencilVersion="1.0"/>
</Control>
</file>

<file path=customXml/item810.xml><?xml version="1.0" encoding="utf-8"?>
<Control xmlns="http://schemas.microsoft.com/VisualStudio/2011/storyboarding/control">
  <Id Name="126ea32c-c6f2-4e50-82f4-2b9687deaa14" Revision="1" Stencil="System.MyShapes" StencilVersion="1.0"/>
</Control>
</file>

<file path=customXml/item811.xml><?xml version="1.0" encoding="utf-8"?>
<Control xmlns="http://schemas.microsoft.com/VisualStudio/2011/storyboarding/control">
  <Id Name="System.Storyboarding.Common.Text" Revision="1" Stencil="System.Storyboarding.Common" StencilVersion="0.1"/>
</Control>
</file>

<file path=customXml/item812.xml><?xml version="1.0" encoding="utf-8"?>
<Control xmlns="http://schemas.microsoft.com/VisualStudio/2011/storyboarding/control">
  <Id Name="System.Storyboarding.Common.Text" Revision="1" Stencil="System.Storyboarding.Common" StencilVersion="0.1"/>
</Control>
</file>

<file path=customXml/item813.xml><?xml version="1.0" encoding="utf-8"?>
<Control xmlns="http://schemas.microsoft.com/VisualStudio/2011/storyboarding/control">
  <Id Name="System.Storyboarding.Common.Text" Revision="1" Stencil="System.Storyboarding.Common" StencilVersion="0.1"/>
</Control>
</file>

<file path=customXml/item814.xml><?xml version="1.0" encoding="utf-8"?>
<Control xmlns="http://schemas.microsoft.com/VisualStudio/2011/storyboarding/control">
  <Id Name="System.Storyboarding.Common.Text" Revision="1" Stencil="System.Storyboarding.Common" StencilVersion="0.1"/>
</Control>
</file>

<file path=customXml/item815.xml><?xml version="1.0" encoding="utf-8"?>
<Control xmlns="http://schemas.microsoft.com/VisualStudio/2011/storyboarding/control">
  <Id Name="System.Storyboarding.Common.Text" Revision="1" Stencil="System.Storyboarding.Common" StencilVersion="0.1"/>
</Control>
</file>

<file path=customXml/item816.xml><?xml version="1.0" encoding="utf-8"?>
<Control xmlns="http://schemas.microsoft.com/VisualStudio/2011/storyboarding/control">
  <Id Name="System.Storyboarding.Common.Text" Revision="1" Stencil="System.Storyboarding.Common" StencilVersion="0.1"/>
</Control>
</file>

<file path=customXml/item817.xml><?xml version="1.0" encoding="utf-8"?>
<Control xmlns="http://schemas.microsoft.com/VisualStudio/2011/storyboarding/control">
  <Id Name="System.Storyboarding.Common.Text" Revision="1" Stencil="System.Storyboarding.Common" StencilVersion="0.1"/>
</Control>
</file>

<file path=customXml/item818.xml><?xml version="1.0" encoding="utf-8"?>
<Control xmlns="http://schemas.microsoft.com/VisualStudio/2011/storyboarding/control">
  <Id Name="System.Storyboarding.Common.Text" Revision="1" Stencil="System.Storyboarding.Common" StencilVersion="0.1"/>
</Control>
</file>

<file path=customXml/item819.xml><?xml version="1.0" encoding="utf-8"?>
<Control xmlns="http://schemas.microsoft.com/VisualStudio/2011/storyboarding/control">
  <Id Name="System.Storyboarding.Common.Text" Revision="1" Stencil="System.Storyboarding.Common" StencilVersion="0.1"/>
</Control>
</file>

<file path=customXml/item82.xml><?xml version="1.0" encoding="utf-8"?>
<Control xmlns="http://schemas.microsoft.com/VisualStudio/2011/storyboarding/control">
  <Id Name="System.Storyboarding.Common.Text" Revision="1" Stencil="System.Storyboarding.Common" StencilVersion="0.1"/>
</Control>
</file>

<file path=customXml/item820.xml><?xml version="1.0" encoding="utf-8"?>
<Control xmlns="http://schemas.microsoft.com/VisualStudio/2011/storyboarding/control">
  <Id Name="126ea32c-c6f2-4e50-82f4-2b9687deaa14" Revision="1" Stencil="System.MyShapes" StencilVersion="1.0"/>
</Control>
</file>

<file path=customXml/item821.xml><?xml version="1.0" encoding="utf-8"?>
<Control xmlns="http://schemas.microsoft.com/VisualStudio/2011/storyboarding/control">
  <Id Name="2d0ec6f4-3d74-4898-a25c-e2cd29156f33" Revision="1" Stencil="System.MyShapes" StencilVersion="1.0"/>
</Control>
</file>

<file path=customXml/item822.xml><?xml version="1.0" encoding="utf-8"?>
<Control xmlns="http://schemas.microsoft.com/VisualStudio/2011/storyboarding/control">
  <Id Name="System.Storyboarding.Common.Text" Revision="1" Stencil="System.Storyboarding.Common" StencilVersion="0.1"/>
</Control>
</file>

<file path=customXml/item823.xml><?xml version="1.0" encoding="utf-8"?>
<Control xmlns="http://schemas.microsoft.com/VisualStudio/2011/storyboarding/control">
  <Id Name="System.Storyboarding.Common.Text" Revision="1" Stencil="System.Storyboarding.Common" StencilVersion="0.1"/>
</Control>
</file>

<file path=customXml/item824.xml><?xml version="1.0" encoding="utf-8"?>
<Control xmlns="http://schemas.microsoft.com/VisualStudio/2011/storyboarding/control">
  <Id Name="System.Storyboarding.Common.Text" Revision="1" Stencil="System.Storyboarding.Common" StencilVersion="0.1"/>
</Control>
</file>

<file path=customXml/item825.xml><?xml version="1.0" encoding="utf-8"?>
<Control xmlns="http://schemas.microsoft.com/VisualStudio/2011/storyboarding/control">
  <Id Name="2d0ec6f4-3d74-4898-a25c-e2cd29156f33" Revision="1" Stencil="System.MyShapes" StencilVersion="1.0"/>
</Control>
</file>

<file path=customXml/item826.xml><?xml version="1.0" encoding="utf-8"?>
<Control xmlns="http://schemas.microsoft.com/VisualStudio/2011/storyboarding/control">
  <Id Name="System.Storyboarding.Common.Text" Revision="1" Stencil="System.Storyboarding.Common" StencilVersion="0.1"/>
</Control>
</file>

<file path=customXml/item827.xml><?xml version="1.0" encoding="utf-8"?>
<Control xmlns="http://schemas.microsoft.com/VisualStudio/2011/storyboarding/control">
  <Id Name="System.Storyboarding.Common.Text" Revision="1" Stencil="System.Storyboarding.Common" StencilVersion="0.1"/>
</Control>
</file>

<file path=customXml/item828.xml><?xml version="1.0" encoding="utf-8"?>
<Control xmlns="http://schemas.microsoft.com/VisualStudio/2011/storyboarding/control">
  <Id Name="System.Storyboarding.Common.Text" Revision="1" Stencil="System.Storyboarding.Common" StencilVersion="0.1"/>
</Control>
</file>

<file path=customXml/item829.xml><?xml version="1.0" encoding="utf-8"?>
<Control xmlns="http://schemas.microsoft.com/VisualStudio/2011/storyboarding/control">
  <Id Name="System.Storyboarding.Common.Text" Revision="1" Stencil="System.Storyboarding.Common" StencilVersion="0.1"/>
</Control>
</file>

<file path=customXml/item83.xml><?xml version="1.0" encoding="utf-8"?>
<Control xmlns="http://schemas.microsoft.com/VisualStudio/2011/storyboarding/control">
  <Id Name="System.Storyboarding.Common.Text" Revision="1" Stencil="System.Storyboarding.Common" StencilVersion="0.1"/>
</Control>
</file>

<file path=customXml/item830.xml><?xml version="1.0" encoding="utf-8"?>
<Control xmlns="http://schemas.microsoft.com/VisualStudio/2011/storyboarding/control">
  <Id Name="System.Storyboarding.Common.Text" Revision="1" Stencil="System.Storyboarding.Common" StencilVersion="0.1"/>
</Control>
</file>

<file path=customXml/item831.xml><?xml version="1.0" encoding="utf-8"?>
<Control xmlns="http://schemas.microsoft.com/VisualStudio/2011/storyboarding/control">
  <Id Name="System.Storyboarding.Common.Text" Revision="1" Stencil="System.Storyboarding.Common" StencilVersion="0.1"/>
</Control>
</file>

<file path=customXml/item832.xml><?xml version="1.0" encoding="utf-8"?>
<Control xmlns="http://schemas.microsoft.com/VisualStudio/2011/storyboarding/control">
  <Id Name="68a6efa7-0759-454d-829d-0dcf3dd35ea4" Revision="1" Stencil="System.MyShapes" StencilVersion="1.0"/>
</Control>
</file>

<file path=customXml/item833.xml><?xml version="1.0" encoding="utf-8"?>
<Control xmlns="http://schemas.microsoft.com/VisualStudio/2011/storyboarding/control">
  <Id Name="System.Storyboarding.Common.Text" Revision="1" Stencil="System.Storyboarding.Common" StencilVersion="0.1"/>
</Control>
</file>

<file path=customXml/item834.xml><?xml version="1.0" encoding="utf-8"?>
<Control xmlns="http://schemas.microsoft.com/VisualStudio/2011/storyboarding/control">
  <Id Name="System.Storyboarding.Common.Text" Revision="1" Stencil="System.Storyboarding.Common" StencilVersion="0.1"/>
</Control>
</file>

<file path=customXml/item835.xml><?xml version="1.0" encoding="utf-8"?>
<Control xmlns="http://schemas.microsoft.com/VisualStudio/2011/storyboarding/control">
  <Id Name="System.Storyboarding.Common.Text" Revision="1" Stencil="System.Storyboarding.Common" StencilVersion="0.1"/>
</Control>
</file>

<file path=customXml/item836.xml><?xml version="1.0" encoding="utf-8"?>
<Control xmlns="http://schemas.microsoft.com/VisualStudio/2011/storyboarding/control">
  <Id Name="System.Storyboarding.Common.Text" Revision="1" Stencil="System.Storyboarding.Common" StencilVersion="0.1"/>
</Control>
</file>

<file path=customXml/item837.xml><?xml version="1.0" encoding="utf-8"?>
<Control xmlns="http://schemas.microsoft.com/VisualStudio/2011/storyboarding/control">
  <Id Name="System.Storyboarding.Common.Text" Revision="1" Stencil="System.Storyboarding.Common" StencilVersion="0.1"/>
</Control>
</file>

<file path=customXml/item838.xml><?xml version="1.0" encoding="utf-8"?>
<Control xmlns="http://schemas.microsoft.com/VisualStudio/2011/storyboarding/control">
  <Id Name="f942614c-ea29-48b0-a0bf-39a188daa13c" Revision="1" Stencil="System.MyShapes" StencilVersion="1.0"/>
</Control>
</file>

<file path=customXml/item839.xml><?xml version="1.0" encoding="utf-8"?>
<Control xmlns="http://schemas.microsoft.com/VisualStudio/2011/storyboarding/control">
  <Id Name="System.Storyboarding.Common.Text" Revision="1" Stencil="System.Storyboarding.Common" StencilVersion="0.1"/>
</Control>
</file>

<file path=customXml/item84.xml><?xml version="1.0" encoding="utf-8"?>
<Control xmlns="http://schemas.microsoft.com/VisualStudio/2011/storyboarding/control">
  <Id Name="System.Storyboarding.Common.Text" Revision="1" Stencil="System.Storyboarding.Common" StencilVersion="0.1"/>
</Control>
</file>

<file path=customXml/item840.xml><?xml version="1.0" encoding="utf-8"?>
<Control xmlns="http://schemas.microsoft.com/VisualStudio/2011/storyboarding/control">
  <Id Name="2d0ec6f4-3d74-4898-a25c-e2cd29156f33" Revision="1" Stencil="System.MyShapes" StencilVersion="1.0"/>
</Control>
</file>

<file path=customXml/item841.xml><?xml version="1.0" encoding="utf-8"?>
<Control xmlns="http://schemas.microsoft.com/VisualStudio/2011/storyboarding/control">
  <Id Name="System.Storyboarding.Common.Text" Revision="1" Stencil="System.Storyboarding.Common" StencilVersion="0.1"/>
</Control>
</file>

<file path=customXml/item842.xml><?xml version="1.0" encoding="utf-8"?>
<Control xmlns="http://schemas.microsoft.com/VisualStudio/2011/storyboarding/control">
  <Id Name="68a6efa7-0759-454d-829d-0dcf3dd35ea4" Revision="1" Stencil="System.MyShapes" StencilVersion="1.0"/>
</Control>
</file>

<file path=customXml/item843.xml><?xml version="1.0" encoding="utf-8"?>
<Control xmlns="http://schemas.microsoft.com/VisualStudio/2011/storyboarding/control">
  <Id Name="System.Storyboarding.Common.Text" Revision="1" Stencil="System.Storyboarding.Common" StencilVersion="0.1"/>
</Control>
</file>

<file path=customXml/item844.xml><?xml version="1.0" encoding="utf-8"?>
<Control xmlns="http://schemas.microsoft.com/VisualStudio/2011/storyboarding/control">
  <Id Name="f942614c-ea29-48b0-a0bf-39a188daa13c" Revision="1" Stencil="System.MyShapes" StencilVersion="1.0"/>
</Control>
</file>

<file path=customXml/item845.xml><?xml version="1.0" encoding="utf-8"?>
<Control xmlns="http://schemas.microsoft.com/VisualStudio/2011/storyboarding/control">
  <Id Name="System.Storyboarding.Common.Text" Revision="1" Stencil="System.Storyboarding.Common" StencilVersion="0.1"/>
</Control>
</file>

<file path=customXml/item846.xml><?xml version="1.0" encoding="utf-8"?>
<Control xmlns="http://schemas.microsoft.com/VisualStudio/2011/storyboarding/control">
  <Id Name="System.Storyboarding.Common.Text" Revision="1" Stencil="System.Storyboarding.Common" StencilVersion="0.1"/>
</Control>
</file>

<file path=customXml/item847.xml><?xml version="1.0" encoding="utf-8"?>
<Control xmlns="http://schemas.microsoft.com/VisualStudio/2011/storyboarding/control">
  <Id Name="2d0ec6f4-3d74-4898-a25c-e2cd29156f33" Revision="1" Stencil="System.MyShapes" StencilVersion="1.0"/>
</Control>
</file>

<file path=customXml/item848.xml><?xml version="1.0" encoding="utf-8"?>
<Control xmlns="http://schemas.microsoft.com/VisualStudio/2011/storyboarding/control">
  <Id Name="System.Storyboarding.Common.Text" Revision="1" Stencil="System.Storyboarding.Common" StencilVersion="0.1"/>
</Control>
</file>

<file path=customXml/item849.xml><?xml version="1.0" encoding="utf-8"?>
<Control xmlns="http://schemas.microsoft.com/VisualStudio/2011/storyboarding/control">
  <Id Name="System.Storyboarding.Common.Text" Revision="1" Stencil="System.Storyboarding.Common" StencilVersion="0.1"/>
</Control>
</file>

<file path=customXml/item85.xml><?xml version="1.0" encoding="utf-8"?>
<Control xmlns="http://schemas.microsoft.com/VisualStudio/2011/storyboarding/control">
  <Id Name="System.Storyboarding.Common.Text" Revision="1" Stencil="System.Storyboarding.Common" StencilVersion="0.1"/>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System.Storyboarding.Common.Text" Revision="1" Stencil="System.Storyboarding.Common" StencilVersion="0.1"/>
</Control>
</file>

<file path=customXml/item852.xml><?xml version="1.0" encoding="utf-8"?>
<Control xmlns="http://schemas.microsoft.com/VisualStudio/2011/storyboarding/control">
  <Id Name="System.Storyboarding.Common.Text" Revision="1" Stencil="System.Storyboarding.Common" StencilVersion="0.1"/>
</Control>
</file>

<file path=customXml/item853.xml><?xml version="1.0" encoding="utf-8"?>
<Control xmlns="http://schemas.microsoft.com/VisualStudio/2011/storyboarding/control">
  <Id Name="System.Storyboarding.Common.Text" Revision="1" Stencil="System.Storyboarding.Common" StencilVersion="0.1"/>
</Control>
</file>

<file path=customXml/item854.xml><?xml version="1.0" encoding="utf-8"?>
<Control xmlns="http://schemas.microsoft.com/VisualStudio/2011/storyboarding/control">
  <Id Name="System.Storyboarding.Common.Text" Revision="1" Stencil="System.Storyboarding.Common" StencilVersion="0.1"/>
</Control>
</file>

<file path=customXml/item855.xml><?xml version="1.0" encoding="utf-8"?>
<Control xmlns="http://schemas.microsoft.com/VisualStudio/2011/storyboarding/control">
  <Id Name="System.Storyboarding.Common.Text" Revision="1" Stencil="System.Storyboarding.Common" StencilVersion="0.1"/>
</Control>
</file>

<file path=customXml/item856.xml><?xml version="1.0" encoding="utf-8"?>
<Control xmlns="http://schemas.microsoft.com/VisualStudio/2011/storyboarding/control">
  <Id Name="System.Storyboarding.Common.Text" Revision="1" Stencil="System.Storyboarding.Common" StencilVersion="0.1"/>
</Control>
</file>

<file path=customXml/item857.xml><?xml version="1.0" encoding="utf-8"?>
<Control xmlns="http://schemas.microsoft.com/VisualStudio/2011/storyboarding/control">
  <Id Name="System.Storyboarding.Common.Text" Revision="1" Stencil="System.Storyboarding.Common" StencilVersion="0.1"/>
</Control>
</file>

<file path=customXml/item858.xml><?xml version="1.0" encoding="utf-8"?>
<Control xmlns="http://schemas.microsoft.com/VisualStudio/2011/storyboarding/control">
  <Id Name="System.Storyboarding.Common.Text" Revision="1" Stencil="System.Storyboarding.Common" StencilVersion="0.1"/>
</Control>
</file>

<file path=customXml/item859.xml><?xml version="1.0" encoding="utf-8"?>
<Control xmlns="http://schemas.microsoft.com/VisualStudio/2011/storyboarding/control">
  <Id Name="System.Storyboarding.Common.Text" Revision="1" Stencil="System.Storyboarding.Common" StencilVersion="0.1"/>
</Control>
</file>

<file path=customXml/item86.xml><?xml version="1.0" encoding="utf-8"?>
<Control xmlns="http://schemas.microsoft.com/VisualStudio/2011/storyboarding/control">
  <Id Name="System.Storyboarding.Common.Text" Revision="1" Stencil="System.Storyboarding.Common" StencilVersion="0.1"/>
</Control>
</file>

<file path=customXml/item860.xml><?xml version="1.0" encoding="utf-8"?>
<Control xmlns="http://schemas.microsoft.com/VisualStudio/2011/storyboarding/control">
  <Id Name="System.Storyboarding.Common.Text" Revision="1" Stencil="System.Storyboarding.Common" StencilVersion="0.1"/>
</Control>
</file>

<file path=customXml/item861.xml><?xml version="1.0" encoding="utf-8"?>
<Control xmlns="http://schemas.microsoft.com/VisualStudio/2011/storyboarding/control">
  <Id Name="5d1b3dce-16e1-4d33-a649-35b231ab4c99" Revision="1" Stencil="System.MyShapes" StencilVersion="1.0"/>
</Control>
</file>

<file path=customXml/item862.xml><?xml version="1.0" encoding="utf-8"?>
<Control xmlns="http://schemas.microsoft.com/VisualStudio/2011/storyboarding/control">
  <Id Name="2d0ec6f4-3d74-4898-a25c-e2cd29156f33" Revision="1" Stencil="System.MyShapes" StencilVersion="1.0"/>
</Control>
</file>

<file path=customXml/item863.xml><?xml version="1.0" encoding="utf-8"?>
<Control xmlns="http://schemas.microsoft.com/VisualStudio/2011/storyboarding/control">
  <Id Name="5d1b3dce-16e1-4d33-a649-35b231ab4c99" Revision="1" Stencil="System.MyShapes" StencilVersion="1.0"/>
</Control>
</file>

<file path=customXml/item864.xml><?xml version="1.0" encoding="utf-8"?>
<Control xmlns="http://schemas.microsoft.com/VisualStudio/2011/storyboarding/control">
  <Id Name="2d0ec6f4-3d74-4898-a25c-e2cd29156f33" Revision="1" Stencil="System.MyShapes" StencilVersion="1.0"/>
</Control>
</file>

<file path=customXml/item865.xml><?xml version="1.0" encoding="utf-8"?>
<Control xmlns="http://schemas.microsoft.com/VisualStudio/2011/storyboarding/control">
  <Id Name="System.Storyboarding.Common.Text" Revision="1" Stencil="System.Storyboarding.Common" StencilVersion="0.1"/>
</Control>
</file>

<file path=customXml/item866.xml><?xml version="1.0" encoding="utf-8"?>
<Control xmlns="http://schemas.microsoft.com/VisualStudio/2011/storyboarding/control">
  <Id Name="System.Storyboarding.Common.Text" Revision="1" Stencil="System.Storyboarding.Common" StencilVersion="0.1"/>
</Control>
</file>

<file path=customXml/item867.xml><?xml version="1.0" encoding="utf-8"?>
<Control xmlns="http://schemas.microsoft.com/VisualStudio/2011/storyboarding/control">
  <Id Name="System.Storyboarding.Common.Text" Revision="1" Stencil="System.Storyboarding.Common" StencilVersion="0.1"/>
</Control>
</file>

<file path=customXml/item868.xml><?xml version="1.0" encoding="utf-8"?>
<Control xmlns="http://schemas.microsoft.com/VisualStudio/2011/storyboarding/control">
  <Id Name="System.Storyboarding.Common.Text" Revision="1" Stencil="System.Storyboarding.Common" StencilVersion="0.1"/>
</Control>
</file>

<file path=customXml/item869.xml><?xml version="1.0" encoding="utf-8"?>
<Control xmlns="http://schemas.microsoft.com/VisualStudio/2011/storyboarding/control">
  <Id Name="System.Storyboarding.Common.Text" Revision="1" Stencil="System.Storyboarding.Common" StencilVersion="0.1"/>
</Control>
</file>

<file path=customXml/item87.xml><?xml version="1.0" encoding="utf-8"?>
<Control xmlns="http://schemas.microsoft.com/VisualStudio/2011/storyboarding/control">
  <Id Name="System.Storyboarding.Common.Text" Revision="1" Stencil="System.Storyboarding.Common" StencilVersion="0.1"/>
</Control>
</file>

<file path=customXml/item870.xml><?xml version="1.0" encoding="utf-8"?>
<Control xmlns="http://schemas.microsoft.com/VisualStudio/2011/storyboarding/control">
  <Id Name="System.Storyboarding.Common.Text" Revision="1" Stencil="System.Storyboarding.Common" StencilVersion="0.1"/>
</Control>
</file>

<file path=customXml/item871.xml><?xml version="1.0" encoding="utf-8"?>
<Control xmlns="http://schemas.microsoft.com/VisualStudio/2011/storyboarding/control">
  <Id Name="System.Storyboarding.Common.Text" Revision="1" Stencil="System.Storyboarding.Common" StencilVersion="0.1"/>
</Control>
</file>

<file path=customXml/item872.xml><?xml version="1.0" encoding="utf-8"?>
<Control xmlns="http://schemas.microsoft.com/VisualStudio/2011/storyboarding/control">
  <Id Name="System.Storyboarding.Common.Text" Revision="1" Stencil="System.Storyboarding.Common" StencilVersion="0.1"/>
</Control>
</file>

<file path=customXml/item873.xml><?xml version="1.0" encoding="utf-8"?>
<Control xmlns="http://schemas.microsoft.com/VisualStudio/2011/storyboarding/control">
  <Id Name="System.Storyboarding.Common.Text" Revision="1" Stencil="System.Storyboarding.Common" StencilVersion="0.1"/>
</Control>
</file>

<file path=customXml/item874.xml><?xml version="1.0" encoding="utf-8"?>
<Control xmlns="http://schemas.microsoft.com/VisualStudio/2011/storyboarding/control">
  <Id Name="System.Storyboarding.Common.Text" Revision="1" Stencil="System.Storyboarding.Common" StencilVersion="0.1"/>
</Control>
</file>

<file path=customXml/item875.xml><?xml version="1.0" encoding="utf-8"?>
<Control xmlns="http://schemas.microsoft.com/VisualStudio/2011/storyboarding/control">
  <Id Name="System.Storyboarding.Common.Text" Revision="1" Stencil="System.Storyboarding.Common" StencilVersion="0.1"/>
</Control>
</file>

<file path=customXml/item876.xml><?xml version="1.0" encoding="utf-8"?>
<Control xmlns="http://schemas.microsoft.com/VisualStudio/2011/storyboarding/control">
  <Id Name="System.Storyboarding.Common.Text" Revision="1" Stencil="System.Storyboarding.Common" StencilVersion="0.1"/>
</Control>
</file>

<file path=customXml/item877.xml><?xml version="1.0" encoding="utf-8"?>
<Control xmlns="http://schemas.microsoft.com/VisualStudio/2011/storyboarding/control">
  <Id Name="System.Storyboarding.Common.Text" Revision="1" Stencil="System.Storyboarding.Common" StencilVersion="0.1"/>
</Control>
</file>

<file path=customXml/item878.xml><?xml version="1.0" encoding="utf-8"?>
<Control xmlns="http://schemas.microsoft.com/VisualStudio/2011/storyboarding/control">
  <Id Name="System.Storyboarding.Common.Text" Revision="1" Stencil="System.Storyboarding.Common" StencilVersion="0.1"/>
</Control>
</file>

<file path=customXml/item879.xml><?xml version="1.0" encoding="utf-8"?>
<Control xmlns="http://schemas.microsoft.com/VisualStudio/2011/storyboarding/control">
  <Id Name="System.Storyboarding.Common.Text" Revision="1" Stencil="System.Storyboarding.Common" StencilVersion="0.1"/>
</Control>
</file>

<file path=customXml/item88.xml><?xml version="1.0" encoding="utf-8"?>
<Control xmlns="http://schemas.microsoft.com/VisualStudio/2011/storyboarding/control">
  <Id Name="f942614c-ea29-48b0-a0bf-39a188daa13c" Revision="1" Stencil="System.MyShapes" StencilVersion="1.0"/>
</Control>
</file>

<file path=customXml/item880.xml><?xml version="1.0" encoding="utf-8"?>
<Control xmlns="http://schemas.microsoft.com/VisualStudio/2011/storyboarding/control">
  <Id Name="System.Storyboarding.Common.Text" Revision="1" Stencil="System.Storyboarding.Common" StencilVersion="0.1"/>
</Control>
</file>

<file path=customXml/item881.xml><?xml version="1.0" encoding="utf-8"?>
<Control xmlns="http://schemas.microsoft.com/VisualStudio/2011/storyboarding/control">
  <Id Name="System.Storyboarding.Common.Text" Revision="1" Stencil="System.Storyboarding.Common" StencilVersion="0.1"/>
</Control>
</file>

<file path=customXml/item882.xml><?xml version="1.0" encoding="utf-8"?>
<Control xmlns="http://schemas.microsoft.com/VisualStudio/2011/storyboarding/control">
  <Id Name="System.Storyboarding.Common.Text" Revision="1" Stencil="System.Storyboarding.Common" StencilVersion="0.1"/>
</Control>
</file>

<file path=customXml/item883.xml><?xml version="1.0" encoding="utf-8"?>
<Control xmlns="http://schemas.microsoft.com/VisualStudio/2011/storyboarding/control">
  <Id Name="System.Storyboarding.Common.Text" Revision="1" Stencil="System.Storyboarding.Common" StencilVersion="0.1"/>
</Control>
</file>

<file path=customXml/item884.xml><?xml version="1.0" encoding="utf-8"?>
<Control xmlns="http://schemas.microsoft.com/VisualStudio/2011/storyboarding/control">
  <Id Name="System.Storyboarding.Common.Text" Revision="1" Stencil="System.Storyboarding.Common" StencilVersion="0.1"/>
</Control>
</file>

<file path=customXml/item885.xml><?xml version="1.0" encoding="utf-8"?>
<Control xmlns="http://schemas.microsoft.com/VisualStudio/2011/storyboarding/control">
  <Id Name="System.Storyboarding.Common.Text" Revision="1" Stencil="System.Storyboarding.Common" StencilVersion="0.1"/>
</Control>
</file>

<file path=customXml/item886.xml><?xml version="1.0" encoding="utf-8"?>
<Control xmlns="http://schemas.microsoft.com/VisualStudio/2011/storyboarding/control">
  <Id Name="System.Storyboarding.Common.Text" Revision="1" Stencil="System.Storyboarding.Common" StencilVersion="0.1"/>
</Control>
</file>

<file path=customXml/item887.xml><?xml version="1.0" encoding="utf-8"?>
<Control xmlns="http://schemas.microsoft.com/VisualStudio/2011/storyboarding/control">
  <Id Name="System.Storyboarding.Common.Text" Revision="1" Stencil="System.Storyboarding.Common" StencilVersion="0.1"/>
</Control>
</file>

<file path=customXml/item888.xml><?xml version="1.0" encoding="utf-8"?>
<Control xmlns="http://schemas.microsoft.com/VisualStudio/2011/storyboarding/control">
  <Id Name="System.Storyboarding.Common.Text" Revision="1" Stencil="System.Storyboarding.Common" StencilVersion="0.1"/>
</Control>
</file>

<file path=customXml/item889.xml><?xml version="1.0" encoding="utf-8"?>
<Control xmlns="http://schemas.microsoft.com/VisualStudio/2011/storyboarding/control">
  <Id Name="System.Storyboarding.Common.Text" Revision="1" Stencil="System.Storyboarding.Common" StencilVersion="0.1"/>
</Control>
</file>

<file path=customXml/item89.xml><?xml version="1.0" encoding="utf-8"?>
<Control xmlns="http://schemas.microsoft.com/VisualStudio/2011/storyboarding/control">
  <Id Name="2d0ec6f4-3d74-4898-a25c-e2cd29156f33" Revision="1" Stencil="System.MyShapes" StencilVersion="1.0"/>
</Control>
</file>

<file path=customXml/item890.xml><?xml version="1.0" encoding="utf-8"?>
<Control xmlns="http://schemas.microsoft.com/VisualStudio/2011/storyboarding/control">
  <Id Name="System.Storyboarding.Common.Text" Revision="1" Stencil="System.Storyboarding.Common" StencilVersion="0.1"/>
</Control>
</file>

<file path=customXml/item891.xml><?xml version="1.0" encoding="utf-8"?>
<Control xmlns="http://schemas.microsoft.com/VisualStudio/2011/storyboarding/control">
  <Id Name="System.Storyboarding.Common.Text" Revision="1" Stencil="System.Storyboarding.Common" StencilVersion="0.1"/>
</Control>
</file>

<file path=customXml/item892.xml><?xml version="1.0" encoding="utf-8"?>
<Control xmlns="http://schemas.microsoft.com/VisualStudio/2011/storyboarding/control">
  <Id Name="System.Storyboarding.Common.Text" Revision="1" Stencil="System.Storyboarding.Common" StencilVersion="0.1"/>
</Control>
</file>

<file path=customXml/item893.xml><?xml version="1.0" encoding="utf-8"?>
<Control xmlns="http://schemas.microsoft.com/VisualStudio/2011/storyboarding/control">
  <Id Name="System.Storyboarding.Common.Text" Revision="1" Stencil="System.Storyboarding.Common" StencilVersion="0.1"/>
</Control>
</file>

<file path=customXml/item894.xml><?xml version="1.0" encoding="utf-8"?>
<Control xmlns="http://schemas.microsoft.com/VisualStudio/2011/storyboarding/control">
  <Id Name="System.Storyboarding.Common.Text" Revision="1" Stencil="System.Storyboarding.Common" StencilVersion="0.1"/>
</Control>
</file>

<file path=customXml/item895.xml><?xml version="1.0" encoding="utf-8"?>
<Control xmlns="http://schemas.microsoft.com/VisualStudio/2011/storyboarding/control">
  <Id Name="System.Storyboarding.Common.Text" Revision="1" Stencil="System.Storyboarding.Common" StencilVersion="0.1"/>
</Control>
</file>

<file path=customXml/item896.xml><?xml version="1.0" encoding="utf-8"?>
<Control xmlns="http://schemas.microsoft.com/VisualStudio/2011/storyboarding/control">
  <Id Name="System.Storyboarding.Common.Text" Revision="1" Stencil="System.Storyboarding.Common" StencilVersion="0.1"/>
</Control>
</file>

<file path=customXml/item897.xml><?xml version="1.0" encoding="utf-8"?>
<Control xmlns="http://schemas.microsoft.com/VisualStudio/2011/storyboarding/control">
  <Id Name="System.Storyboarding.Common.Text" Revision="1" Stencil="System.Storyboarding.Common" StencilVersion="0.1"/>
</Control>
</file>

<file path=customXml/item898.xml><?xml version="1.0" encoding="utf-8"?>
<Control xmlns="http://schemas.microsoft.com/VisualStudio/2011/storyboarding/control">
  <Id Name="System.Storyboarding.Common.Text" Revision="1" Stencil="System.Storyboarding.Common" StencilVersion="0.1"/>
</Control>
</file>

<file path=customXml/item899.xml><?xml version="1.0" encoding="utf-8"?>
<Control xmlns="http://schemas.microsoft.com/VisualStudio/2011/storyboarding/control">
  <Id Name="2d0ec6f4-3d74-4898-a25c-e2cd29156f33" Revision="1" Stencil="System.MyShapes" StencilVersion="1.0"/>
</Control>
</file>

<file path=customXml/item9.xml><?xml version="1.0" encoding="utf-8"?>
<Control xmlns="http://schemas.microsoft.com/VisualStudio/2011/storyboarding/control">
  <Id Name="System.Storyboarding.Common.Text" Revision="1" Stencil="System.Storyboarding.Common" StencilVersion="0.1"/>
</Control>
</file>

<file path=customXml/item90.xml><?xml version="1.0" encoding="utf-8"?>
<Control xmlns="http://schemas.microsoft.com/VisualStudio/2011/storyboarding/control">
  <Id Name="System.Storyboarding.Common.Text" Revision="1" Stencil="System.Storyboarding.Common" StencilVersion="0.1"/>
</Control>
</file>

<file path=customXml/item900.xml><?xml version="1.0" encoding="utf-8"?>
<Control xmlns="http://schemas.microsoft.com/VisualStudio/2011/storyboarding/control">
  <Id Name="System.Storyboarding.Common.Text" Revision="1" Stencil="System.Storyboarding.Common" StencilVersion="0.1"/>
</Control>
</file>

<file path=customXml/item901.xml><?xml version="1.0" encoding="utf-8"?>
<Control xmlns="http://schemas.microsoft.com/VisualStudio/2011/storyboarding/control">
  <Id Name="System.Storyboarding.Common.Text" Revision="1" Stencil="System.Storyboarding.Common" StencilVersion="0.1"/>
</Control>
</file>

<file path=customXml/item902.xml><?xml version="1.0" encoding="utf-8"?>
<Control xmlns="http://schemas.microsoft.com/VisualStudio/2011/storyboarding/control">
  <Id Name="2d0ec6f4-3d74-4898-a25c-e2cd29156f33" Revision="1" Stencil="System.MyShapes" StencilVersion="1.0"/>
</Control>
</file>

<file path=customXml/item903.xml><?xml version="1.0" encoding="utf-8"?>
<Control xmlns="http://schemas.microsoft.com/VisualStudio/2011/storyboarding/control">
  <Id Name="System.Storyboarding.Common.Text" Revision="1" Stencil="System.Storyboarding.Common" StencilVersion="0.1"/>
</Control>
</file>

<file path=customXml/item904.xml><?xml version="1.0" encoding="utf-8"?>
<Control xmlns="http://schemas.microsoft.com/VisualStudio/2011/storyboarding/control">
  <Id Name="68a6efa7-0759-454d-829d-0dcf3dd35ea4" Revision="1" Stencil="System.MyShapes" StencilVersion="1.0"/>
</Control>
</file>

<file path=customXml/item905.xml><?xml version="1.0" encoding="utf-8"?>
<Control xmlns="http://schemas.microsoft.com/VisualStudio/2011/storyboarding/control">
  <Id Name="System.Storyboarding.Common.Text" Revision="1" Stencil="System.Storyboarding.Common" StencilVersion="0.1"/>
</Control>
</file>

<file path=customXml/item906.xml><?xml version="1.0" encoding="utf-8"?>
<Control xmlns="http://schemas.microsoft.com/VisualStudio/2011/storyboarding/control">
  <Id Name="System.Storyboarding.Common.Text" Revision="1" Stencil="System.Storyboarding.Common" StencilVersion="0.1"/>
</Control>
</file>

<file path=customXml/item907.xml><?xml version="1.0" encoding="utf-8"?>
<Control xmlns="http://schemas.microsoft.com/VisualStudio/2011/storyboarding/control">
  <Id Name="126ea32c-c6f2-4e50-82f4-2b9687deaa14" Revision="1" Stencil="System.MyShapes" StencilVersion="1.0"/>
</Control>
</file>

<file path=customXml/item908.xml><?xml version="1.0" encoding="utf-8"?>
<Control xmlns="http://schemas.microsoft.com/VisualStudio/2011/storyboarding/control">
  <Id Name="System.Storyboarding.Common.Text" Revision="1" Stencil="System.Storyboarding.Common" StencilVersion="0.1"/>
</Control>
</file>

<file path=customXml/item909.xml><?xml version="1.0" encoding="utf-8"?>
<Control xmlns="http://schemas.microsoft.com/VisualStudio/2011/storyboarding/control">
  <Id Name="System.Storyboarding.Common.Text" Revision="1" Stencil="System.Storyboarding.Common" StencilVersion="0.1"/>
</Control>
</file>

<file path=customXml/item91.xml><?xml version="1.0" encoding="utf-8"?>
<Control xmlns="http://schemas.microsoft.com/VisualStudio/2011/storyboarding/control">
  <Id Name="System.Storyboarding.Common.Text" Revision="1" Stencil="System.Storyboarding.Common" StencilVersion="0.1"/>
</Control>
</file>

<file path=customXml/item910.xml><?xml version="1.0" encoding="utf-8"?>
<Control xmlns="http://schemas.microsoft.com/VisualStudio/2011/storyboarding/control">
  <Id Name="System.Storyboarding.Common.Text" Revision="1" Stencil="System.Storyboarding.Common" StencilVersion="0.1"/>
</Control>
</file>

<file path=customXml/item911.xml><?xml version="1.0" encoding="utf-8"?>
<Control xmlns="http://schemas.microsoft.com/VisualStudio/2011/storyboarding/control">
  <Id Name="System.Storyboarding.Common.Text" Revision="1" Stencil="System.Storyboarding.Common" StencilVersion="0.1"/>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System.Storyboarding.Common.Text" Revision="1" Stencil="System.Storyboarding.Common" StencilVersion="0.1"/>
</Control>
</file>

<file path=customXml/item914.xml><?xml version="1.0" encoding="utf-8"?>
<Control xmlns="http://schemas.microsoft.com/VisualStudio/2011/storyboarding/control">
  <Id Name="System.Storyboarding.Common.Text" Revision="1" Stencil="System.Storyboarding.Common" StencilVersion="0.1"/>
</Control>
</file>

<file path=customXml/item915.xml><?xml version="1.0" encoding="utf-8"?>
<Control xmlns="http://schemas.microsoft.com/VisualStudio/2011/storyboarding/control">
  <Id Name="System.Storyboarding.Common.Text" Revision="1" Stencil="System.Storyboarding.Common" StencilVersion="0.1"/>
</Control>
</file>

<file path=customXml/item916.xml><?xml version="1.0" encoding="utf-8"?>
<Control xmlns="http://schemas.microsoft.com/VisualStudio/2011/storyboarding/control">
  <Id Name="System.Storyboarding.Common.Text" Revision="1" Stencil="System.Storyboarding.Common" StencilVersion="0.1"/>
</Control>
</file>

<file path=customXml/item917.xml><?xml version="1.0" encoding="utf-8"?>
<Control xmlns="http://schemas.microsoft.com/VisualStudio/2011/storyboarding/control">
  <Id Name="System.Storyboarding.Common.Text" Revision="1" Stencil="System.Storyboarding.Common" StencilVersion="0.1"/>
</Control>
</file>

<file path=customXml/item918.xml><?xml version="1.0" encoding="utf-8"?>
<Control xmlns="http://schemas.microsoft.com/VisualStudio/2011/storyboarding/control">
  <Id Name="System.Storyboarding.Common.Text" Revision="1" Stencil="System.Storyboarding.Common" StencilVersion="0.1"/>
</Control>
</file>

<file path=customXml/item919.xml><?xml version="1.0" encoding="utf-8"?>
<Control xmlns="http://schemas.microsoft.com/VisualStudio/2011/storyboarding/control">
  <Id Name="126ea32c-c6f2-4e50-82f4-2b9687deaa14" Revision="1" Stencil="System.MyShapes" StencilVersion="1.0"/>
</Control>
</file>

<file path=customXml/item92.xml><?xml version="1.0" encoding="utf-8"?>
<Control xmlns="http://schemas.microsoft.com/VisualStudio/2011/storyboarding/control">
  <Id Name="System.Storyboarding.Backgrounds.WebBrowser" Revision="1" Stencil="System.Storyboarding.Backgrounds" StencilVersion="0.1"/>
</Control>
</file>

<file path=customXml/item920.xml><?xml version="1.0" encoding="utf-8"?>
<Control xmlns="http://schemas.microsoft.com/VisualStudio/2011/storyboarding/control">
  <Id Name="System.Storyboarding.Common.Text" Revision="1" Stencil="System.Storyboarding.Common" StencilVersion="0.1"/>
</Control>
</file>

<file path=customXml/item921.xml><?xml version="1.0" encoding="utf-8"?>
<Control xmlns="http://schemas.microsoft.com/VisualStudio/2011/storyboarding/control">
  <Id Name="System.Storyboarding.Common.Text" Revision="1" Stencil="System.Storyboarding.Common" StencilVersion="0.1"/>
</Control>
</file>

<file path=customXml/item922.xml><?xml version="1.0" encoding="utf-8"?>
<Control xmlns="http://schemas.microsoft.com/VisualStudio/2011/storyboarding/control">
  <Id Name="System.Storyboarding.Common.Text" Revision="1" Stencil="System.Storyboarding.Common" StencilVersion="0.1"/>
</Control>
</file>

<file path=customXml/item923.xml><?xml version="1.0" encoding="utf-8"?>
<Control xmlns="http://schemas.microsoft.com/VisualStudio/2011/storyboarding/control">
  <Id Name="System.Storyboarding.Common.Text" Revision="1" Stencil="System.Storyboarding.Common" StencilVersion="0.1"/>
</Control>
</file>

<file path=customXml/item924.xml><?xml version="1.0" encoding="utf-8"?>
<Control xmlns="http://schemas.microsoft.com/VisualStudio/2011/storyboarding/control">
  <Id Name="System.Storyboarding.Common.Text" Revision="1" Stencil="System.Storyboarding.Common" StencilVersion="0.1"/>
</Control>
</file>

<file path=customXml/item925.xml><?xml version="1.0" encoding="utf-8"?>
<Control xmlns="http://schemas.microsoft.com/VisualStudio/2011/storyboarding/control">
  <Id Name="System.Storyboarding.Common.Text" Revision="1" Stencil="System.Storyboarding.Common" StencilVersion="0.1"/>
</Control>
</file>

<file path=customXml/item926.xml><?xml version="1.0" encoding="utf-8"?>
<Control xmlns="http://schemas.microsoft.com/VisualStudio/2011/storyboarding/control">
  <Id Name="System.Storyboarding.Common.Text" Revision="1" Stencil="System.Storyboarding.Common" StencilVersion="0.1"/>
</Control>
</file>

<file path=customXml/item927.xml><?xml version="1.0" encoding="utf-8"?>
<Control xmlns="http://schemas.microsoft.com/VisualStudio/2011/storyboarding/control">
  <Id Name="System.Storyboarding.Common.Text" Revision="1" Stencil="System.Storyboarding.Common" StencilVersion="0.1"/>
</Control>
</file>

<file path=customXml/item928.xml><?xml version="1.0" encoding="utf-8"?>
<Control xmlns="http://schemas.microsoft.com/VisualStudio/2011/storyboarding/control">
  <Id Name="System.Storyboarding.Common.Text" Revision="1" Stencil="System.Storyboarding.Common" StencilVersion="0.1"/>
</Control>
</file>

<file path=customXml/item929.xml><?xml version="1.0" encoding="utf-8"?>
<Control xmlns="http://schemas.microsoft.com/VisualStudio/2011/storyboarding/control">
  <Id Name="System.Storyboarding.Common.Text" Revision="1" Stencil="System.Storyboarding.Common" StencilVersion="0.1"/>
</Control>
</file>

<file path=customXml/item93.xml><?xml version="1.0" encoding="utf-8"?>
<Control xmlns="http://schemas.microsoft.com/VisualStudio/2011/storyboarding/control">
  <Id Name="System.Storyboarding.Common.Text" Revision="1" Stencil="System.Storyboarding.Common" StencilVersion="0.1"/>
</Control>
</file>

<file path=customXml/item930.xml><?xml version="1.0" encoding="utf-8"?>
<Control xmlns="http://schemas.microsoft.com/VisualStudio/2011/storyboarding/control">
  <Id Name="System.Storyboarding.Common.Text" Revision="1" Stencil="System.Storyboarding.Common" StencilVersion="0.1"/>
</Control>
</file>

<file path=customXml/item931.xml><?xml version="1.0" encoding="utf-8"?>
<Control xmlns="http://schemas.microsoft.com/VisualStudio/2011/storyboarding/control">
  <Id Name="System.Storyboarding.Common.Text" Revision="1" Stencil="System.Storyboarding.Common" StencilVersion="0.1"/>
</Control>
</file>

<file path=customXml/item932.xml><?xml version="1.0" encoding="utf-8"?>
<Control xmlns="http://schemas.microsoft.com/VisualStudio/2011/storyboarding/control">
  <Id Name="System.Storyboarding.Common.Text" Revision="1" Stencil="System.Storyboarding.Common" StencilVersion="0.1"/>
</Control>
</file>

<file path=customXml/item933.xml><?xml version="1.0" encoding="utf-8"?>
<Control xmlns="http://schemas.microsoft.com/VisualStudio/2011/storyboarding/control">
  <Id Name="5d1b3dce-16e1-4d33-a649-35b231ab4c99" Revision="1" Stencil="System.MyShapes" StencilVersion="1.0"/>
</Control>
</file>

<file path=customXml/item934.xml><?xml version="1.0" encoding="utf-8"?>
<Control xmlns="http://schemas.microsoft.com/VisualStudio/2011/storyboarding/control">
  <Id Name="2d0ec6f4-3d74-4898-a25c-e2cd29156f33" Revision="1" Stencil="System.MyShapes" StencilVersion="1.0"/>
</Control>
</file>

<file path=customXml/item935.xml><?xml version="1.0" encoding="utf-8"?>
<Control xmlns="http://schemas.microsoft.com/VisualStudio/2011/storyboarding/control">
  <Id Name="System.Storyboarding.Common.Text" Revision="1" Stencil="System.Storyboarding.Common" StencilVersion="0.1"/>
</Control>
</file>

<file path=customXml/item936.xml><?xml version="1.0" encoding="utf-8"?>
<Control xmlns="http://schemas.microsoft.com/VisualStudio/2011/storyboarding/control">
  <Id Name="68a6efa7-0759-454d-829d-0dcf3dd35ea4" Revision="1" Stencil="System.MyShapes" StencilVersion="1.0"/>
</Control>
</file>

<file path=customXml/item937.xml><?xml version="1.0" encoding="utf-8"?>
<Control xmlns="http://schemas.microsoft.com/VisualStudio/2011/storyboarding/control">
  <Id Name="System.Storyboarding.Common.Text" Revision="1" Stencil="System.Storyboarding.Common" StencilVersion="0.1"/>
</Control>
</file>

<file path=customXml/item938.xml><?xml version="1.0" encoding="utf-8"?>
<Control xmlns="http://schemas.microsoft.com/VisualStudio/2011/storyboarding/control">
  <Id Name="System.Storyboarding.Common.Text" Revision="1" Stencil="System.Storyboarding.Common" StencilVersion="0.1"/>
</Control>
</file>

<file path=customXml/item939.xml><?xml version="1.0" encoding="utf-8"?>
<Control xmlns="http://schemas.microsoft.com/VisualStudio/2011/storyboarding/control">
  <Id Name="System.Storyboarding.Common.Text" Revision="1" Stencil="System.Storyboarding.Common" StencilVersion="0.1"/>
</Control>
</file>

<file path=customXml/item94.xml><?xml version="1.0" encoding="utf-8"?>
<Control xmlns="http://schemas.microsoft.com/VisualStudio/2011/storyboarding/control">
  <Id Name="f942614c-ea29-48b0-a0bf-39a188daa13c" Revision="1" Stencil="System.MyShapes" StencilVersion="1.0"/>
</Control>
</file>

<file path=customXml/item940.xml><?xml version="1.0" encoding="utf-8"?>
<Control xmlns="http://schemas.microsoft.com/VisualStudio/2011/storyboarding/control">
  <Id Name="2d0ec6f4-3d74-4898-a25c-e2cd29156f33" Revision="1" Stencil="System.MyShapes" StencilVersion="1.0"/>
</Control>
</file>

<file path=customXml/item941.xml><?xml version="1.0" encoding="utf-8"?>
<Control xmlns="http://schemas.microsoft.com/VisualStudio/2011/storyboarding/control">
  <Id Name="System.Storyboarding.Common.Text" Revision="1" Stencil="System.Storyboarding.Common" StencilVersion="0.1"/>
</Control>
</file>

<file path=customXml/item942.xml><?xml version="1.0" encoding="utf-8"?>
<Control xmlns="http://schemas.microsoft.com/VisualStudio/2011/storyboarding/control">
  <Id Name="System.Storyboarding.Common.Text" Revision="1" Stencil="System.Storyboarding.Common" StencilVersion="0.1"/>
</Control>
</file>

<file path=customXml/item943.xml><?xml version="1.0" encoding="utf-8"?>
<Control xmlns="http://schemas.microsoft.com/VisualStudio/2011/storyboarding/control">
  <Id Name="System.Storyboarding.Common.Text" Revision="1" Stencil="System.Storyboarding.Common" StencilVersion="0.1"/>
</Control>
</file>

<file path=customXml/item944.xml><?xml version="1.0" encoding="utf-8"?>
<Control xmlns="http://schemas.microsoft.com/VisualStudio/2011/storyboarding/control">
  <Id Name="System.Storyboarding.Common.Text" Revision="1" Stencil="System.Storyboarding.Common" StencilVersion="0.1"/>
</Control>
</file>

<file path=customXml/item945.xml><?xml version="1.0" encoding="utf-8"?>
<Control xmlns="http://schemas.microsoft.com/VisualStudio/2011/storyboarding/control">
  <Id Name="68a6efa7-0759-454d-829d-0dcf3dd35ea4" Revision="1" Stencil="System.MyShapes" StencilVersion="1.0"/>
</Control>
</file>

<file path=customXml/item946.xml><?xml version="1.0" encoding="utf-8"?>
<Control xmlns="http://schemas.microsoft.com/VisualStudio/2011/storyboarding/control">
  <Id Name="System.Storyboarding.Common.Text" Revision="1" Stencil="System.Storyboarding.Common" StencilVersion="0.1"/>
</Control>
</file>

<file path=customXml/item947.xml><?xml version="1.0" encoding="utf-8"?>
<Control xmlns="http://schemas.microsoft.com/VisualStudio/2011/storyboarding/control">
  <Id Name="System.Storyboarding.Common.Text" Revision="1" Stencil="System.Storyboarding.Common" StencilVersion="0.1"/>
</Control>
</file>

<file path=customXml/item948.xml><?xml version="1.0" encoding="utf-8"?>
<Control xmlns="http://schemas.microsoft.com/VisualStudio/2011/storyboarding/control">
  <Id Name="System.Storyboarding.Common.Text" Revision="1" Stencil="System.Storyboarding.Common" StencilVersion="0.1"/>
</Control>
</file>

<file path=customXml/item949.xml><?xml version="1.0" encoding="utf-8"?>
<Control xmlns="http://schemas.microsoft.com/VisualStudio/2011/storyboarding/control">
  <Id Name="System.Storyboarding.Common.Text" Revision="1" Stencil="System.Storyboarding.Common" StencilVersion="0.1"/>
</Control>
</file>

<file path=customXml/item95.xml><?xml version="1.0" encoding="utf-8"?>
<Control xmlns="http://schemas.microsoft.com/VisualStudio/2011/storyboarding/control">
  <Id Name="System.Storyboarding.Common.Text" Revision="1" Stencil="System.Storyboarding.Common" StencilVersion="0.1"/>
</Control>
</file>

<file path=customXml/item950.xml><?xml version="1.0" encoding="utf-8"?>
<Control xmlns="http://schemas.microsoft.com/VisualStudio/2011/storyboarding/control">
  <Id Name="System.Storyboarding.Common.Text" Revision="1" Stencil="System.Storyboarding.Common" StencilVersion="0.1"/>
</Control>
</file>

<file path=customXml/item951.xml><?xml version="1.0" encoding="utf-8"?>
<Control xmlns="http://schemas.microsoft.com/VisualStudio/2011/storyboarding/control">
  <Id Name="f942614c-ea29-48b0-a0bf-39a188daa13c" Revision="1" Stencil="System.MyShapes" StencilVersion="1.0"/>
</Control>
</file>

<file path=customXml/item952.xml><?xml version="1.0" encoding="utf-8"?>
<Control xmlns="http://schemas.microsoft.com/VisualStudio/2011/storyboarding/control">
  <Id Name="2d0ec6f4-3d74-4898-a25c-e2cd29156f33" Revision="1" Stencil="System.MyShapes" StencilVersion="1.0"/>
</Control>
</file>

<file path=customXml/item953.xml><?xml version="1.0" encoding="utf-8"?>
<Control xmlns="http://schemas.microsoft.com/VisualStudio/2011/storyboarding/control">
  <Id Name="System.Storyboarding.Common.Text" Revision="1" Stencil="System.Storyboarding.Common" StencilVersion="0.1"/>
</Control>
</file>

<file path=customXml/item954.xml><?xml version="1.0" encoding="utf-8"?>
<Control xmlns="http://schemas.microsoft.com/VisualStudio/2011/storyboarding/control">
  <Id Name="System.Storyboarding.Common.Text" Revision="1" Stencil="System.Storyboarding.Common" StencilVersion="0.1"/>
</Control>
</file>

<file path=customXml/item955.xml><?xml version="1.0" encoding="utf-8"?>
<Control xmlns="http://schemas.microsoft.com/VisualStudio/2011/storyboarding/control">
  <Id Name="68a6efa7-0759-454d-829d-0dcf3dd35ea4" Revision="1" Stencil="System.MyShapes" StencilVersion="1.0"/>
</Control>
</file>

<file path=customXml/item956.xml><?xml version="1.0" encoding="utf-8"?>
<Control xmlns="http://schemas.microsoft.com/VisualStudio/2011/storyboarding/control">
  <Id Name="System.Storyboarding.Common.Text" Revision="1" Stencil="System.Storyboarding.Common" StencilVersion="0.1"/>
</Control>
</file>

<file path=customXml/item957.xml><?xml version="1.0" encoding="utf-8"?>
<Control xmlns="http://schemas.microsoft.com/VisualStudio/2011/storyboarding/control">
  <Id Name="System.Storyboarding.Common.Text" Revision="1" Stencil="System.Storyboarding.Common" StencilVersion="0.1"/>
</Control>
</file>

<file path=customXml/item958.xml><?xml version="1.0" encoding="utf-8"?>
<Control xmlns="http://schemas.microsoft.com/VisualStudio/2011/storyboarding/control">
  <Id Name="System.Storyboarding.Common.Text" Revision="1" Stencil="System.Storyboarding.Common" StencilVersion="0.1"/>
</Control>
</file>

<file path=customXml/item959.xml><?xml version="1.0" encoding="utf-8"?>
<Control xmlns="http://schemas.microsoft.com/VisualStudio/2011/storyboarding/control">
  <Id Name="126ea32c-c6f2-4e50-82f4-2b9687deaa14" Revision="1" Stencil="System.MyShapes" StencilVersion="1.0"/>
</Control>
</file>

<file path=customXml/item96.xml><?xml version="1.0" encoding="utf-8"?>
<Control xmlns="http://schemas.microsoft.com/VisualStudio/2011/storyboarding/control">
  <Id Name="System.Storyboarding.Common.Text" Revision="1" Stencil="System.Storyboarding.Common" StencilVersion="0.1"/>
</Control>
</file>

<file path=customXml/item960.xml><?xml version="1.0" encoding="utf-8"?>
<Control xmlns="http://schemas.microsoft.com/VisualStudio/2011/storyboarding/control">
  <Id Name="System.Storyboarding.Common.Text" Revision="1" Stencil="System.Storyboarding.Common" StencilVersion="0.1"/>
</Control>
</file>

<file path=customXml/item961.xml><?xml version="1.0" encoding="utf-8"?>
<Control xmlns="http://schemas.microsoft.com/VisualStudio/2011/storyboarding/control">
  <Id Name="68a6efa7-0759-454d-829d-0dcf3dd35ea4" Revision="1" Stencil="System.MyShapes" StencilVersion="1.0"/>
</Control>
</file>

<file path=customXml/item962.xml><?xml version="1.0" encoding="utf-8"?>
<Control xmlns="http://schemas.microsoft.com/VisualStudio/2011/storyboarding/control">
  <Id Name="System.Storyboarding.Common.Text" Revision="1" Stencil="System.Storyboarding.Common" StencilVersion="0.1"/>
</Control>
</file>

<file path=customXml/item963.xml><?xml version="1.0" encoding="utf-8"?>
<Control xmlns="http://schemas.microsoft.com/VisualStudio/2011/storyboarding/control">
  <Id Name="System.Storyboarding.Common.Text" Revision="1" Stencil="System.Storyboarding.Common" StencilVersion="0.1"/>
</Control>
</file>

<file path=customXml/item964.xml><?xml version="1.0" encoding="utf-8"?>
<Control xmlns="http://schemas.microsoft.com/VisualStudio/2011/storyboarding/control">
  <Id Name="System.Storyboarding.Common.Text" Revision="1" Stencil="System.Storyboarding.Common" StencilVersion="0.1"/>
</Control>
</file>

<file path=customXml/item965.xml><?xml version="1.0" encoding="utf-8"?>
<Control xmlns="http://schemas.microsoft.com/VisualStudio/2011/storyboarding/control">
  <Id Name="5d1b3dce-16e1-4d33-a649-35b231ab4c99" Revision="1" Stencil="System.MyShapes" StencilVersion="1.0"/>
</Control>
</file>

<file path=customXml/item966.xml><?xml version="1.0" encoding="utf-8"?>
<Control xmlns="http://schemas.microsoft.com/VisualStudio/2011/storyboarding/control">
  <Id Name="System.Storyboarding.Common.Text" Revision="1" Stencil="System.Storyboarding.Common" StencilVersion="0.1"/>
</Control>
</file>

<file path=customXml/item967.xml><?xml version="1.0" encoding="utf-8"?>
<Control xmlns="http://schemas.microsoft.com/VisualStudio/2011/storyboarding/control">
  <Id Name="System.Storyboarding.Common.Text" Revision="1" Stencil="System.Storyboarding.Common" StencilVersion="0.1"/>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System.Storyboarding.Common.Text" Revision="1" Stencil="System.Storyboarding.Common" StencilVersion="0.1"/>
</Control>
</file>

<file path=customXml/item97.xml><?xml version="1.0" encoding="utf-8"?>
<Control xmlns="http://schemas.microsoft.com/VisualStudio/2011/storyboarding/control">
  <Id Name="System.Storyboarding.Common.Text" Revision="1" Stencil="System.Storyboarding.Common" StencilVersion="0.1"/>
</Control>
</file>

<file path=customXml/item970.xml><?xml version="1.0" encoding="utf-8"?>
<Control xmlns="http://schemas.microsoft.com/VisualStudio/2011/storyboarding/control">
  <Id Name="System.Storyboarding.Common.Text" Revision="1" Stencil="System.Storyboarding.Common" StencilVersion="0.1"/>
</Control>
</file>

<file path=customXml/item971.xml><?xml version="1.0" encoding="utf-8"?>
<Control xmlns="http://schemas.microsoft.com/VisualStudio/2011/storyboarding/control">
  <Id Name="f942614c-ea29-48b0-a0bf-39a188daa13c" Revision="1" Stencil="System.MyShapes" StencilVersion="1.0"/>
</Control>
</file>

<file path=customXml/item972.xml><?xml version="1.0" encoding="utf-8"?>
<Control xmlns="http://schemas.microsoft.com/VisualStudio/2011/storyboarding/control">
  <Id Name="2d0ec6f4-3d74-4898-a25c-e2cd29156f33" Revision="1" Stencil="System.MyShapes" StencilVersion="1.0"/>
</Control>
</file>

<file path=customXml/item973.xml><?xml version="1.0" encoding="utf-8"?>
<Control xmlns="http://schemas.microsoft.com/VisualStudio/2011/storyboarding/control">
  <Id Name="126ea32c-c6f2-4e50-82f4-2b9687deaa14" Revision="1" Stencil="System.MyShapes" StencilVersion="1.0"/>
</Control>
</file>

<file path=customXml/item974.xml><?xml version="1.0" encoding="utf-8"?>
<Control xmlns="http://schemas.microsoft.com/VisualStudio/2011/storyboarding/control">
  <Id Name="System.Storyboarding.Common.Text" Revision="1" Stencil="System.Storyboarding.Common" StencilVersion="0.1"/>
</Control>
</file>

<file path=customXml/item975.xml><?xml version="1.0" encoding="utf-8"?>
<Control xmlns="http://schemas.microsoft.com/VisualStudio/2011/storyboarding/control">
  <Id Name="System.Storyboarding.Common.Text" Revision="1" Stencil="System.Storyboarding.Common" StencilVersion="0.1"/>
</Control>
</file>

<file path=customXml/item976.xml><?xml version="1.0" encoding="utf-8"?>
<Control xmlns="http://schemas.microsoft.com/VisualStudio/2011/storyboarding/control">
  <Id Name="System.Storyboarding.Common.Calendar" Revision="1" Stencil="System.Storyboarding.Common" StencilVersion="0.1"/>
</Control>
</file>

<file path=customXml/item977.xml><?xml version="1.0" encoding="utf-8"?>
<Control xmlns="http://schemas.microsoft.com/VisualStudio/2011/storyboarding/control">
  <Id Name="System.Storyboarding.Common.Text" Revision="1" Stencil="System.Storyboarding.Common" StencilVersion="0.1"/>
</Control>
</file>

<file path=customXml/item978.xml><?xml version="1.0" encoding="utf-8"?>
<Control xmlns="http://schemas.microsoft.com/VisualStudio/2011/storyboarding/control">
  <Id Name="System.Storyboarding.Common.Text" Revision="1" Stencil="System.Storyboarding.Common" StencilVersion="0.1"/>
</Control>
</file>

<file path=customXml/item979.xml><?xml version="1.0" encoding="utf-8"?>
<Control xmlns="http://schemas.microsoft.com/VisualStudio/2011/storyboarding/control">
  <Id Name="System.Storyboarding.Common.Text" Revision="1" Stencil="System.Storyboarding.Common" StencilVersion="0.1"/>
</Control>
</file>

<file path=customXml/item98.xml><?xml version="1.0" encoding="utf-8"?>
<Control xmlns="http://schemas.microsoft.com/VisualStudio/2011/storyboarding/control">
  <Id Name="System.Storyboarding.Common.Text" Revision="1" Stencil="System.Storyboarding.Common" StencilVersion="0.1"/>
</Control>
</file>

<file path=customXml/item980.xml><?xml version="1.0" encoding="utf-8"?>
<Control xmlns="http://schemas.microsoft.com/VisualStudio/2011/storyboarding/control">
  <Id Name="5d1b3dce-16e1-4d33-a649-35b231ab4c99" Revision="1" Stencil="System.MyShapes" StencilVersion="1.0"/>
</Control>
</file>

<file path=customXml/item981.xml><?xml version="1.0" encoding="utf-8"?>
<Control xmlns="http://schemas.microsoft.com/VisualStudio/2011/storyboarding/control">
  <Id Name="System.Storyboarding.Common.Text" Revision="1" Stencil="System.Storyboarding.Common" StencilVersion="0.1"/>
</Control>
</file>

<file path=customXml/item982.xml><?xml version="1.0" encoding="utf-8"?>
<Control xmlns="http://schemas.microsoft.com/VisualStudio/2011/storyboarding/control">
  <Id Name="System.Storyboarding.Common.Text" Revision="1" Stencil="System.Storyboarding.Common" StencilVersion="0.1"/>
</Control>
</file>

<file path=customXml/item983.xml><?xml version="1.0" encoding="utf-8"?>
<Control xmlns="http://schemas.microsoft.com/VisualStudio/2011/storyboarding/control">
  <Id Name="System.Storyboarding.Common.Text" Revision="1" Stencil="System.Storyboarding.Common" StencilVersion="0.1"/>
</Control>
</file>

<file path=customXml/item984.xml><?xml version="1.0" encoding="utf-8"?>
<Control xmlns="http://schemas.microsoft.com/VisualStudio/2011/storyboarding/control">
  <Id Name="System.Storyboarding.Common.Text" Revision="1" Stencil="System.Storyboarding.Common" StencilVersion="0.1"/>
</Control>
</file>

<file path=customXml/item985.xml><?xml version="1.0" encoding="utf-8"?>
<Control xmlns="http://schemas.microsoft.com/VisualStudio/2011/storyboarding/control">
  <Id Name="System.Storyboarding.Common.Text" Revision="1" Stencil="System.Storyboarding.Common" StencilVersion="0.1"/>
</Control>
</file>

<file path=customXml/item986.xml><?xml version="1.0" encoding="utf-8"?>
<Control xmlns="http://schemas.microsoft.com/VisualStudio/2011/storyboarding/control">
  <Id Name="68a6efa7-0759-454d-829d-0dcf3dd35ea4" Revision="1" Stencil="System.MyShapes" StencilVersion="1.0"/>
</Control>
</file>

<file path=customXml/item987.xml><?xml version="1.0" encoding="utf-8"?>
<Control xmlns="http://schemas.microsoft.com/VisualStudio/2011/storyboarding/control">
  <Id Name="5d1b3dce-16e1-4d33-a649-35b231ab4c99" Revision="1" Stencil="System.MyShapes" StencilVersion="1.0"/>
</Control>
</file>

<file path=customXml/item988.xml><?xml version="1.0" encoding="utf-8"?>
<Control xmlns="http://schemas.microsoft.com/VisualStudio/2011/storyboarding/control">
  <Id Name="68a6efa7-0759-454d-829d-0dcf3dd35ea4" Revision="1" Stencil="System.MyShapes" StencilVersion="1.0"/>
</Control>
</file>

<file path=customXml/item989.xml><?xml version="1.0" encoding="utf-8"?>
<Control xmlns="http://schemas.microsoft.com/VisualStudio/2011/storyboarding/control">
  <Id Name="2d0ec6f4-3d74-4898-a25c-e2cd29156f33" Revision="1" Stencil="System.MyShapes" StencilVersion="1.0"/>
</Control>
</file>

<file path=customXml/item99.xml><?xml version="1.0" encoding="utf-8"?>
<Control xmlns="http://schemas.microsoft.com/VisualStudio/2011/storyboarding/control">
  <Id Name="System.Storyboarding.Common.Text" Revision="1" Stencil="System.Storyboarding.Common" StencilVersion="0.1"/>
</Control>
</file>

<file path=customXml/item990.xml><?xml version="1.0" encoding="utf-8"?>
<Control xmlns="http://schemas.microsoft.com/VisualStudio/2011/storyboarding/control">
  <Id Name="System.Storyboarding.Common.Text" Revision="1" Stencil="System.Storyboarding.Common" StencilVersion="0.1"/>
</Control>
</file>

<file path=customXml/item991.xml><?xml version="1.0" encoding="utf-8"?>
<Control xmlns="http://schemas.microsoft.com/VisualStudio/2011/storyboarding/control">
  <Id Name="System.Storyboarding.Common.Text" Revision="1" Stencil="System.Storyboarding.Common" StencilVersion="0.1"/>
</Control>
</file>

<file path=customXml/item992.xml><?xml version="1.0" encoding="utf-8"?>
<Control xmlns="http://schemas.microsoft.com/VisualStudio/2011/storyboarding/control">
  <Id Name="System.Storyboarding.Common.Text" Revision="1" Stencil="System.Storyboarding.Common" StencilVersion="0.1"/>
</Control>
</file>

<file path=customXml/item993.xml><?xml version="1.0" encoding="utf-8"?>
<Control xmlns="http://schemas.microsoft.com/VisualStudio/2011/storyboarding/control">
  <Id Name="System.Storyboarding.Common.Text" Revision="1" Stencil="System.Storyboarding.Common" StencilVersion="0.1"/>
</Control>
</file>

<file path=customXml/item994.xml><?xml version="1.0" encoding="utf-8"?>
<Control xmlns="http://schemas.microsoft.com/VisualStudio/2011/storyboarding/control">
  <Id Name="System.Storyboarding.Common.Hyperlink" Revision="1" Stencil="System.Storyboarding.Common" StencilVersion="0.1"/>
</Control>
</file>

<file path=customXml/item995.xml><?xml version="1.0" encoding="utf-8"?>
<Control xmlns="http://schemas.microsoft.com/VisualStudio/2011/storyboarding/control">
  <Id Name="System.Storyboarding.Common.Text" Revision="1" Stencil="System.Storyboarding.Common" StencilVersion="0.1"/>
</Control>
</file>

<file path=customXml/item996.xml><?xml version="1.0" encoding="utf-8"?>
<Control xmlns="http://schemas.microsoft.com/VisualStudio/2011/storyboarding/control">
  <Id Name="System.Storyboarding.Common.Text" Revision="1" Stencil="System.Storyboarding.Common" StencilVersion="0.1"/>
</Control>
</file>

<file path=customXml/item997.xml><?xml version="1.0" encoding="utf-8"?>
<Control xmlns="http://schemas.microsoft.com/VisualStudio/2011/storyboarding/control">
  <Id Name="System.Storyboarding.Common.Text" Revision="1" Stencil="System.Storyboarding.Common" StencilVersion="0.1"/>
</Control>
</file>

<file path=customXml/item998.xml><?xml version="1.0" encoding="utf-8"?>
<Control xmlns="http://schemas.microsoft.com/VisualStudio/2011/storyboarding/control">
  <Id Name="68a6efa7-0759-454d-829d-0dcf3dd35ea4" Revision="1" Stencil="System.MyShapes" StencilVersion="1.0"/>
</Control>
</file>

<file path=customXml/item999.xml><?xml version="1.0" encoding="utf-8"?>
<Control xmlns="http://schemas.microsoft.com/VisualStudio/2011/storyboarding/control">
  <Id Name="System.Storyboarding.Common.Text" Revision="1" Stencil="System.Storyboarding.Common" StencilVersion="0.1"/>
</Control>
</file>

<file path=customXml/itemProps1.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10.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100.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1000.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1001.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1002.xml><?xml version="1.0" encoding="utf-8"?>
<ds:datastoreItem xmlns:ds="http://schemas.openxmlformats.org/officeDocument/2006/customXml" ds:itemID="{8B1C3FF9-D6B8-4F85-87B0-1438E4182540}">
  <ds:schemaRefs>
    <ds:schemaRef ds:uri="http://schemas.microsoft.com/VisualStudio/2011/storyboarding/control"/>
  </ds:schemaRefs>
</ds:datastoreItem>
</file>

<file path=customXml/itemProps1003.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1004.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1005.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1006.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1007.xml><?xml version="1.0" encoding="utf-8"?>
<ds:datastoreItem xmlns:ds="http://schemas.openxmlformats.org/officeDocument/2006/customXml" ds:itemID="{B2ABD238-7EC7-485E-B2FE-050C6D502AC2}">
  <ds:schemaRefs>
    <ds:schemaRef ds:uri="http://schemas.microsoft.com/VisualStudio/2011/storyboarding/control"/>
  </ds:schemaRefs>
</ds:datastoreItem>
</file>

<file path=customXml/itemProps1008.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1009.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101.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1010.xml><?xml version="1.0" encoding="utf-8"?>
<ds:datastoreItem xmlns:ds="http://schemas.openxmlformats.org/officeDocument/2006/customXml" ds:itemID="{78EDBE71-E406-4C71-B88A-453B7E07E7FF}">
  <ds:schemaRefs>
    <ds:schemaRef ds:uri="http://schemas.microsoft.com/VisualStudio/2011/storyboarding/control"/>
  </ds:schemaRefs>
</ds:datastoreItem>
</file>

<file path=customXml/itemProps1011.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1012.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1013.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1014.xml><?xml version="1.0" encoding="utf-8"?>
<ds:datastoreItem xmlns:ds="http://schemas.openxmlformats.org/officeDocument/2006/customXml" ds:itemID="{00CA5115-588E-4C04-9EB3-1CA3E3C5385B}">
  <ds:schemaRefs>
    <ds:schemaRef ds:uri="http://schemas.microsoft.com/VisualStudio/2011/storyboarding/control"/>
  </ds:schemaRefs>
</ds:datastoreItem>
</file>

<file path=customXml/itemProps1015.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1016.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1017.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1018.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1019.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102.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1020.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1021.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1022.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1023.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1024.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1025.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1026.xml><?xml version="1.0" encoding="utf-8"?>
<ds:datastoreItem xmlns:ds="http://schemas.openxmlformats.org/officeDocument/2006/customXml" ds:itemID="{28608971-8D95-4769-853A-F24CFCAF6C5A}">
  <ds:schemaRefs>
    <ds:schemaRef ds:uri="http://schemas.microsoft.com/VisualStudio/2011/storyboarding/control"/>
  </ds:schemaRefs>
</ds:datastoreItem>
</file>

<file path=customXml/itemProps1027.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1028.xml><?xml version="1.0" encoding="utf-8"?>
<ds:datastoreItem xmlns:ds="http://schemas.openxmlformats.org/officeDocument/2006/customXml" ds:itemID="{110DDF9E-6222-4060-A7CD-3704AFDD4400}">
  <ds:schemaRefs>
    <ds:schemaRef ds:uri="http://schemas.microsoft.com/VisualStudio/2011/storyboarding/control"/>
  </ds:schemaRefs>
</ds:datastoreItem>
</file>

<file path=customXml/itemProps1029.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103.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1030.xml><?xml version="1.0" encoding="utf-8"?>
<ds:datastoreItem xmlns:ds="http://schemas.openxmlformats.org/officeDocument/2006/customXml" ds:itemID="{5B571287-BD62-40BA-8B95-CDAFAEACBE61}">
  <ds:schemaRefs>
    <ds:schemaRef ds:uri="http://schemas.microsoft.com/VisualStudio/2011/storyboarding/control"/>
  </ds:schemaRefs>
</ds:datastoreItem>
</file>

<file path=customXml/itemProps1031.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1032.xml><?xml version="1.0" encoding="utf-8"?>
<ds:datastoreItem xmlns:ds="http://schemas.openxmlformats.org/officeDocument/2006/customXml" ds:itemID="{284E665A-A8F4-41B3-9EBB-5D6E332CE134}">
  <ds:schemaRefs>
    <ds:schemaRef ds:uri="http://schemas.microsoft.com/VisualStudio/2011/storyboarding/control"/>
  </ds:schemaRefs>
</ds:datastoreItem>
</file>

<file path=customXml/itemProps1033.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1034.xml><?xml version="1.0" encoding="utf-8"?>
<ds:datastoreItem xmlns:ds="http://schemas.openxmlformats.org/officeDocument/2006/customXml" ds:itemID="{0DB696D9-CB20-4043-891D-0F720945B5F0}">
  <ds:schemaRefs>
    <ds:schemaRef ds:uri="http://schemas.microsoft.com/VisualStudio/2011/storyboarding/control"/>
  </ds:schemaRefs>
</ds:datastoreItem>
</file>

<file path=customXml/itemProps1035.xml><?xml version="1.0" encoding="utf-8"?>
<ds:datastoreItem xmlns:ds="http://schemas.openxmlformats.org/officeDocument/2006/customXml" ds:itemID="{22837944-E458-4ED7-B5BF-C8A4E185FA17}">
  <ds:schemaRefs>
    <ds:schemaRef ds:uri="http://schemas.microsoft.com/VisualStudio/2011/storyboarding/control"/>
  </ds:schemaRefs>
</ds:datastoreItem>
</file>

<file path=customXml/itemProps1036.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1037.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1038.xml><?xml version="1.0" encoding="utf-8"?>
<ds:datastoreItem xmlns:ds="http://schemas.openxmlformats.org/officeDocument/2006/customXml" ds:itemID="{FB027A11-5AEF-4A6B-87DB-CDCAB60D0A57}">
  <ds:schemaRefs>
    <ds:schemaRef ds:uri="http://schemas.microsoft.com/VisualStudio/2011/storyboarding/control"/>
  </ds:schemaRefs>
</ds:datastoreItem>
</file>

<file path=customXml/itemProps1039.xml><?xml version="1.0" encoding="utf-8"?>
<ds:datastoreItem xmlns:ds="http://schemas.openxmlformats.org/officeDocument/2006/customXml" ds:itemID="{A7C7BD19-C938-4239-BD4A-B06F30158EE2}">
  <ds:schemaRefs>
    <ds:schemaRef ds:uri="http://schemas.microsoft.com/VisualStudio/2011/storyboarding/control"/>
  </ds:schemaRefs>
</ds:datastoreItem>
</file>

<file path=customXml/itemProps104.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1040.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1041.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1042.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1043.xml><?xml version="1.0" encoding="utf-8"?>
<ds:datastoreItem xmlns:ds="http://schemas.openxmlformats.org/officeDocument/2006/customXml" ds:itemID="{4E1C858E-1DA5-4111-BBAC-14CA26AE6615}">
  <ds:schemaRefs>
    <ds:schemaRef ds:uri="http://schemas.microsoft.com/VisualStudio/2011/storyboarding/control"/>
  </ds:schemaRefs>
</ds:datastoreItem>
</file>

<file path=customXml/itemProps1044.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1045.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1046.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1047.xml><?xml version="1.0" encoding="utf-8"?>
<ds:datastoreItem xmlns:ds="http://schemas.openxmlformats.org/officeDocument/2006/customXml" ds:itemID="{9C011DF2-E724-4786-8112-BEF0C931CA3B}">
  <ds:schemaRefs>
    <ds:schemaRef ds:uri="http://schemas.microsoft.com/VisualStudio/2011/storyboarding/control"/>
  </ds:schemaRefs>
</ds:datastoreItem>
</file>

<file path=customXml/itemProps1048.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1049.xml><?xml version="1.0" encoding="utf-8"?>
<ds:datastoreItem xmlns:ds="http://schemas.openxmlformats.org/officeDocument/2006/customXml" ds:itemID="{C8A29E9A-7B4A-4C75-9B93-41E76A1CB4D9}">
  <ds:schemaRefs>
    <ds:schemaRef ds:uri="http://schemas.microsoft.com/VisualStudio/2011/storyboarding/control"/>
  </ds:schemaRefs>
</ds:datastoreItem>
</file>

<file path=customXml/itemProps105.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1050.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1051.xml><?xml version="1.0" encoding="utf-8"?>
<ds:datastoreItem xmlns:ds="http://schemas.openxmlformats.org/officeDocument/2006/customXml" ds:itemID="{43AA5BF8-6BAC-40C8-BD44-D352E0811535}">
  <ds:schemaRefs>
    <ds:schemaRef ds:uri="http://schemas.microsoft.com/VisualStudio/2011/storyboarding/control"/>
  </ds:schemaRefs>
</ds:datastoreItem>
</file>

<file path=customXml/itemProps1052.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1053.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1054.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1055.xml><?xml version="1.0" encoding="utf-8"?>
<ds:datastoreItem xmlns:ds="http://schemas.openxmlformats.org/officeDocument/2006/customXml" ds:itemID="{B05F1A5A-1927-4B0F-9975-6D47D3D33DD3}">
  <ds:schemaRefs>
    <ds:schemaRef ds:uri="http://schemas.microsoft.com/VisualStudio/2011/storyboarding/control"/>
  </ds:schemaRefs>
</ds:datastoreItem>
</file>

<file path=customXml/itemProps1056.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1057.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1058.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1059.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106.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1060.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1061.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1062.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1063.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1064.xml><?xml version="1.0" encoding="utf-8"?>
<ds:datastoreItem xmlns:ds="http://schemas.openxmlformats.org/officeDocument/2006/customXml" ds:itemID="{90DCC0B2-BC8B-4B63-9EE3-948A73C2AC07}">
  <ds:schemaRefs>
    <ds:schemaRef ds:uri="http://schemas.microsoft.com/VisualStudio/2011/storyboarding/control"/>
  </ds:schemaRefs>
</ds:datastoreItem>
</file>

<file path=customXml/itemProps1065.xml><?xml version="1.0" encoding="utf-8"?>
<ds:datastoreItem xmlns:ds="http://schemas.openxmlformats.org/officeDocument/2006/customXml" ds:itemID="{8F79458D-4DD5-4DBF-9B36-959ED4B9C703}">
  <ds:schemaRefs>
    <ds:schemaRef ds:uri="http://schemas.microsoft.com/VisualStudio/2011/storyboarding/control"/>
  </ds:schemaRefs>
</ds:datastoreItem>
</file>

<file path=customXml/itemProps1066.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1067.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1068.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1069.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107.xml><?xml version="1.0" encoding="utf-8"?>
<ds:datastoreItem xmlns:ds="http://schemas.openxmlformats.org/officeDocument/2006/customXml" ds:itemID="{2710ACFA-DBB9-4030-9B5E-D69A98F811DD}">
  <ds:schemaRefs>
    <ds:schemaRef ds:uri="http://schemas.microsoft.com/VisualStudio/2011/storyboarding/control"/>
  </ds:schemaRefs>
</ds:datastoreItem>
</file>

<file path=customXml/itemProps1070.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1071.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1072.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1073.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1074.xml><?xml version="1.0" encoding="utf-8"?>
<ds:datastoreItem xmlns:ds="http://schemas.openxmlformats.org/officeDocument/2006/customXml" ds:itemID="{54AB1342-F109-44C3-A48D-CA66DAA74C8E}">
  <ds:schemaRefs>
    <ds:schemaRef ds:uri="http://schemas.microsoft.com/VisualStudio/2011/storyboarding/control"/>
  </ds:schemaRefs>
</ds:datastoreItem>
</file>

<file path=customXml/itemProps1075.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1076.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1077.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1078.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1079.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108.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1080.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1081.xml><?xml version="1.0" encoding="utf-8"?>
<ds:datastoreItem xmlns:ds="http://schemas.openxmlformats.org/officeDocument/2006/customXml" ds:itemID="{5DDF3868-1483-4F34-9C5F-028EC7CF5DBE}">
  <ds:schemaRefs>
    <ds:schemaRef ds:uri="http://schemas.microsoft.com/VisualStudio/2011/storyboarding/control"/>
  </ds:schemaRefs>
</ds:datastoreItem>
</file>

<file path=customXml/itemProps1082.xml><?xml version="1.0" encoding="utf-8"?>
<ds:datastoreItem xmlns:ds="http://schemas.openxmlformats.org/officeDocument/2006/customXml" ds:itemID="{1D7D9184-0975-41F4-B20D-3293871396F6}">
  <ds:schemaRefs>
    <ds:schemaRef ds:uri="http://schemas.microsoft.com/VisualStudio/2011/storyboarding/control"/>
  </ds:schemaRefs>
</ds:datastoreItem>
</file>

<file path=customXml/itemProps1083.xml><?xml version="1.0" encoding="utf-8"?>
<ds:datastoreItem xmlns:ds="http://schemas.openxmlformats.org/officeDocument/2006/customXml" ds:itemID="{913EEA6F-94DF-4096-8DB7-86BFDB038C41}">
  <ds:schemaRefs>
    <ds:schemaRef ds:uri="http://schemas.microsoft.com/VisualStudio/2011/storyboarding/control"/>
  </ds:schemaRefs>
</ds:datastoreItem>
</file>

<file path=customXml/itemProps1084.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1085.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1086.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1087.xml><?xml version="1.0" encoding="utf-8"?>
<ds:datastoreItem xmlns:ds="http://schemas.openxmlformats.org/officeDocument/2006/customXml" ds:itemID="{E6A245B4-4425-4A49-AB56-8641822FBE7D}">
  <ds:schemaRefs>
    <ds:schemaRef ds:uri="http://schemas.microsoft.com/VisualStudio/2011/storyboarding/control"/>
  </ds:schemaRefs>
</ds:datastoreItem>
</file>

<file path=customXml/itemProps1088.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1089.xml><?xml version="1.0" encoding="utf-8"?>
<ds:datastoreItem xmlns:ds="http://schemas.openxmlformats.org/officeDocument/2006/customXml" ds:itemID="{539FC8CC-1676-41C4-95E2-C1483EA92728}">
  <ds:schemaRefs>
    <ds:schemaRef ds:uri="http://schemas.microsoft.com/VisualStudio/2011/storyboarding/control"/>
  </ds:schemaRefs>
</ds:datastoreItem>
</file>

<file path=customXml/itemProps109.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1090.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1091.xml><?xml version="1.0" encoding="utf-8"?>
<ds:datastoreItem xmlns:ds="http://schemas.openxmlformats.org/officeDocument/2006/customXml" ds:itemID="{24AD9FF6-0073-48C9-A8B5-E3202824265D}">
  <ds:schemaRefs>
    <ds:schemaRef ds:uri="http://schemas.microsoft.com/VisualStudio/2011/storyboarding/control"/>
  </ds:schemaRefs>
</ds:datastoreItem>
</file>

<file path=customXml/itemProps1092.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1093.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1094.xml><?xml version="1.0" encoding="utf-8"?>
<ds:datastoreItem xmlns:ds="http://schemas.openxmlformats.org/officeDocument/2006/customXml" ds:itemID="{869AC495-ED33-47C3-81A6-8403B8BAF3B3}">
  <ds:schemaRefs>
    <ds:schemaRef ds:uri="http://schemas.microsoft.com/VisualStudio/2011/storyboarding/control"/>
  </ds:schemaRefs>
</ds:datastoreItem>
</file>

<file path=customXml/itemProps1095.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1096.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1097.xml><?xml version="1.0" encoding="utf-8"?>
<ds:datastoreItem xmlns:ds="http://schemas.openxmlformats.org/officeDocument/2006/customXml" ds:itemID="{03D73B25-CDE7-4E93-BCF0-D39AE88B5486}">
  <ds:schemaRefs>
    <ds:schemaRef ds:uri="http://schemas.microsoft.com/VisualStudio/2011/storyboarding/control"/>
  </ds:schemaRefs>
</ds:datastoreItem>
</file>

<file path=customXml/itemProps1098.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1099.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11.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110.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1100.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1101.xml><?xml version="1.0" encoding="utf-8"?>
<ds:datastoreItem xmlns:ds="http://schemas.openxmlformats.org/officeDocument/2006/customXml" ds:itemID="{6998D87B-EFCE-4AA0-8BD7-6A76FD2E900E}">
  <ds:schemaRefs>
    <ds:schemaRef ds:uri="http://schemas.microsoft.com/VisualStudio/2011/storyboarding/control"/>
  </ds:schemaRefs>
</ds:datastoreItem>
</file>

<file path=customXml/itemProps1102.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1103.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1104.xml><?xml version="1.0" encoding="utf-8"?>
<ds:datastoreItem xmlns:ds="http://schemas.openxmlformats.org/officeDocument/2006/customXml" ds:itemID="{D7599B28-D927-47BE-A811-01A2151535E9}">
  <ds:schemaRefs>
    <ds:schemaRef ds:uri="http://schemas.microsoft.com/VisualStudio/2011/storyboarding/control"/>
  </ds:schemaRefs>
</ds:datastoreItem>
</file>

<file path=customXml/itemProps1105.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1106.xml><?xml version="1.0" encoding="utf-8"?>
<ds:datastoreItem xmlns:ds="http://schemas.openxmlformats.org/officeDocument/2006/customXml" ds:itemID="{7A95C980-C63E-4948-BA37-D639DA862F8D}">
  <ds:schemaRefs>
    <ds:schemaRef ds:uri="http://schemas.microsoft.com/VisualStudio/2011/storyboarding/control"/>
  </ds:schemaRefs>
</ds:datastoreItem>
</file>

<file path=customXml/itemProps1107.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1108.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1109.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111.xml><?xml version="1.0" encoding="utf-8"?>
<ds:datastoreItem xmlns:ds="http://schemas.openxmlformats.org/officeDocument/2006/customXml" ds:itemID="{D098DCEA-E369-47DF-9601-64B586CC7B9C}">
  <ds:schemaRefs>
    <ds:schemaRef ds:uri="http://schemas.microsoft.com/VisualStudio/2011/storyboarding/control"/>
  </ds:schemaRefs>
</ds:datastoreItem>
</file>

<file path=customXml/itemProps1110.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1111.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1112.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1113.xml><?xml version="1.0" encoding="utf-8"?>
<ds:datastoreItem xmlns:ds="http://schemas.openxmlformats.org/officeDocument/2006/customXml" ds:itemID="{36FD00E3-3BA8-4882-8BE9-8F76E5CB458C}">
  <ds:schemaRefs>
    <ds:schemaRef ds:uri="http://schemas.microsoft.com/VisualStudio/2011/storyboarding/control"/>
  </ds:schemaRefs>
</ds:datastoreItem>
</file>

<file path=customXml/itemProps1114.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1115.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1116.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1117.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1118.xml><?xml version="1.0" encoding="utf-8"?>
<ds:datastoreItem xmlns:ds="http://schemas.openxmlformats.org/officeDocument/2006/customXml" ds:itemID="{61E258B6-0F87-4971-9878-99F1B8AC322D}">
  <ds:schemaRefs>
    <ds:schemaRef ds:uri="http://schemas.microsoft.com/VisualStudio/2011/storyboarding/control"/>
  </ds:schemaRefs>
</ds:datastoreItem>
</file>

<file path=customXml/itemProps1119.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112.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1120.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1121.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1122.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1123.xml><?xml version="1.0" encoding="utf-8"?>
<ds:datastoreItem xmlns:ds="http://schemas.openxmlformats.org/officeDocument/2006/customXml" ds:itemID="{B843EF5A-91D3-4EB9-ADE6-AD007E3EF498}">
  <ds:schemaRefs>
    <ds:schemaRef ds:uri="http://schemas.microsoft.com/VisualStudio/2011/storyboarding/control"/>
  </ds:schemaRefs>
</ds:datastoreItem>
</file>

<file path=customXml/itemProps1124.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1125.xml><?xml version="1.0" encoding="utf-8"?>
<ds:datastoreItem xmlns:ds="http://schemas.openxmlformats.org/officeDocument/2006/customXml" ds:itemID="{3E2E6AEF-936D-4844-99C1-AC91F3F7A29B}">
  <ds:schemaRefs>
    <ds:schemaRef ds:uri="http://schemas.microsoft.com/VisualStudio/2011/storyboarding/control"/>
  </ds:schemaRefs>
</ds:datastoreItem>
</file>

<file path=customXml/itemProps1126.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1127.xml><?xml version="1.0" encoding="utf-8"?>
<ds:datastoreItem xmlns:ds="http://schemas.openxmlformats.org/officeDocument/2006/customXml" ds:itemID="{997A33B9-DFD1-4094-90E1-3F5BE1A5D608}">
  <ds:schemaRefs>
    <ds:schemaRef ds:uri="http://schemas.microsoft.com/VisualStudio/2011/storyboarding/control"/>
  </ds:schemaRefs>
</ds:datastoreItem>
</file>

<file path=customXml/itemProps1128.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1129.xml><?xml version="1.0" encoding="utf-8"?>
<ds:datastoreItem xmlns:ds="http://schemas.openxmlformats.org/officeDocument/2006/customXml" ds:itemID="{9E090F19-9808-4819-9C31-48DB5226C6FC}">
  <ds:schemaRefs>
    <ds:schemaRef ds:uri="http://schemas.microsoft.com/VisualStudio/2011/storyboarding/control"/>
  </ds:schemaRefs>
</ds:datastoreItem>
</file>

<file path=customXml/itemProps113.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1130.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customXml/itemProps1131.xml><?xml version="1.0" encoding="utf-8"?>
<ds:datastoreItem xmlns:ds="http://schemas.openxmlformats.org/officeDocument/2006/customXml" ds:itemID="{DCD39A11-8F78-4439-86E5-5507D7682B1A}">
  <ds:schemaRefs>
    <ds:schemaRef ds:uri="http://schemas.microsoft.com/VisualStudio/2011/storyboarding/control"/>
  </ds:schemaRefs>
</ds:datastoreItem>
</file>

<file path=customXml/itemProps1132.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1133.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1134.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1135.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1136.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1137.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1138.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1139.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114.xml><?xml version="1.0" encoding="utf-8"?>
<ds:datastoreItem xmlns:ds="http://schemas.openxmlformats.org/officeDocument/2006/customXml" ds:itemID="{A5F0DD7A-9EF9-4274-8B91-ED42A7B9D1A7}">
  <ds:schemaRefs>
    <ds:schemaRef ds:uri="http://schemas.microsoft.com/VisualStudio/2011/storyboarding/control"/>
  </ds:schemaRefs>
</ds:datastoreItem>
</file>

<file path=customXml/itemProps1140.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1141.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1142.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1143.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1144.xml><?xml version="1.0" encoding="utf-8"?>
<ds:datastoreItem xmlns:ds="http://schemas.openxmlformats.org/officeDocument/2006/customXml" ds:itemID="{99033B18-F41C-4150-A274-45BE278F2ED4}">
  <ds:schemaRefs>
    <ds:schemaRef ds:uri="http://schemas.microsoft.com/VisualStudio/2011/storyboarding/control"/>
  </ds:schemaRefs>
</ds:datastoreItem>
</file>

<file path=customXml/itemProps1145.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1146.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1147.xml><?xml version="1.0" encoding="utf-8"?>
<ds:datastoreItem xmlns:ds="http://schemas.openxmlformats.org/officeDocument/2006/customXml" ds:itemID="{A316C0C2-12E9-4AA2-B5DB-F346372294CB}">
  <ds:schemaRefs>
    <ds:schemaRef ds:uri="http://schemas.microsoft.com/VisualStudio/2011/storyboarding/control"/>
  </ds:schemaRefs>
</ds:datastoreItem>
</file>

<file path=customXml/itemProps1148.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1149.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115.xml><?xml version="1.0" encoding="utf-8"?>
<ds:datastoreItem xmlns:ds="http://schemas.openxmlformats.org/officeDocument/2006/customXml" ds:itemID="{04E43974-FBF5-4195-A329-EC71CE9885EB}">
  <ds:schemaRefs>
    <ds:schemaRef ds:uri="http://schemas.microsoft.com/VisualStudio/2011/storyboarding/control"/>
  </ds:schemaRefs>
</ds:datastoreItem>
</file>

<file path=customXml/itemProps1150.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1151.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1152.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1153.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1154.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1155.xml><?xml version="1.0" encoding="utf-8"?>
<ds:datastoreItem xmlns:ds="http://schemas.openxmlformats.org/officeDocument/2006/customXml" ds:itemID="{75A11F19-D567-4345-9898-A36C1A467951}">
  <ds:schemaRefs>
    <ds:schemaRef ds:uri="http://schemas.microsoft.com/VisualStudio/2011/storyboarding/control"/>
  </ds:schemaRefs>
</ds:datastoreItem>
</file>

<file path=customXml/itemProps1156.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1157.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1158.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1159.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116.xml><?xml version="1.0" encoding="utf-8"?>
<ds:datastoreItem xmlns:ds="http://schemas.openxmlformats.org/officeDocument/2006/customXml" ds:itemID="{6A7FE805-6D1C-4C6D-B7EE-EA10A8B4A335}">
  <ds:schemaRefs>
    <ds:schemaRef ds:uri="http://schemas.microsoft.com/VisualStudio/2011/storyboarding/control"/>
  </ds:schemaRefs>
</ds:datastoreItem>
</file>

<file path=customXml/itemProps1160.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1161.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1162.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1163.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1164.xml><?xml version="1.0" encoding="utf-8"?>
<ds:datastoreItem xmlns:ds="http://schemas.openxmlformats.org/officeDocument/2006/customXml" ds:itemID="{DA29837A-BB19-4569-B79C-F0A35371B026}">
  <ds:schemaRefs>
    <ds:schemaRef ds:uri="http://schemas.microsoft.com/VisualStudio/2011/storyboarding/control"/>
  </ds:schemaRefs>
</ds:datastoreItem>
</file>

<file path=customXml/itemProps1165.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1166.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1167.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1168.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1169.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117.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1170.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1171.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1172.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1173.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1174.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1175.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1176.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1177.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1178.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1179.xml><?xml version="1.0" encoding="utf-8"?>
<ds:datastoreItem xmlns:ds="http://schemas.openxmlformats.org/officeDocument/2006/customXml" ds:itemID="{EDBB1C49-2286-4F72-8CA1-0BB04FF66089}">
  <ds:schemaRefs>
    <ds:schemaRef ds:uri="http://schemas.microsoft.com/VisualStudio/2011/storyboarding/control"/>
  </ds:schemaRefs>
</ds:datastoreItem>
</file>

<file path=customXml/itemProps118.xml><?xml version="1.0" encoding="utf-8"?>
<ds:datastoreItem xmlns:ds="http://schemas.openxmlformats.org/officeDocument/2006/customXml" ds:itemID="{CEA6A1DF-FB6F-4E3D-AF6D-4C0EFB27760D}">
  <ds:schemaRefs>
    <ds:schemaRef ds:uri="http://schemas.microsoft.com/VisualStudio/2011/storyboarding/control"/>
  </ds:schemaRefs>
</ds:datastoreItem>
</file>

<file path=customXml/itemProps1180.xml><?xml version="1.0" encoding="utf-8"?>
<ds:datastoreItem xmlns:ds="http://schemas.openxmlformats.org/officeDocument/2006/customXml" ds:itemID="{A7B6C0D9-20BF-4264-A398-35582F9FC552}">
  <ds:schemaRefs>
    <ds:schemaRef ds:uri="http://schemas.microsoft.com/VisualStudio/2011/storyboarding/control"/>
  </ds:schemaRefs>
</ds:datastoreItem>
</file>

<file path=customXml/itemProps1181.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1182.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1183.xml><?xml version="1.0" encoding="utf-8"?>
<ds:datastoreItem xmlns:ds="http://schemas.openxmlformats.org/officeDocument/2006/customXml" ds:itemID="{808AC8F2-07A5-41BF-BB44-CE6024D8A3BA}">
  <ds:schemaRefs>
    <ds:schemaRef ds:uri="http://schemas.microsoft.com/VisualStudio/2011/storyboarding/control"/>
  </ds:schemaRefs>
</ds:datastoreItem>
</file>

<file path=customXml/itemProps1184.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1185.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1186.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1187.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1188.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1189.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119.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1190.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1191.xml><?xml version="1.0" encoding="utf-8"?>
<ds:datastoreItem xmlns:ds="http://schemas.openxmlformats.org/officeDocument/2006/customXml" ds:itemID="{42879525-4F5A-4B5D-A5FB-B78B12A68E84}">
  <ds:schemaRefs>
    <ds:schemaRef ds:uri="http://schemas.microsoft.com/VisualStudio/2011/storyboarding/control"/>
  </ds:schemaRefs>
</ds:datastoreItem>
</file>

<file path=customXml/itemProps1192.xml><?xml version="1.0" encoding="utf-8"?>
<ds:datastoreItem xmlns:ds="http://schemas.openxmlformats.org/officeDocument/2006/customXml" ds:itemID="{AF7DC3C4-7D0C-42A9-9F49-30AC02E74B98}">
  <ds:schemaRefs>
    <ds:schemaRef ds:uri="http://schemas.microsoft.com/VisualStudio/2011/storyboarding/control"/>
  </ds:schemaRefs>
</ds:datastoreItem>
</file>

<file path=customXml/itemProps1193.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1194.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1195.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1196.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1197.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1198.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1199.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12.xml><?xml version="1.0" encoding="utf-8"?>
<ds:datastoreItem xmlns:ds="http://schemas.openxmlformats.org/officeDocument/2006/customXml" ds:itemID="{1C3B9026-A097-4A0A-BFEA-37A236AC5CDD}">
  <ds:schemaRefs>
    <ds:schemaRef ds:uri="http://schemas.microsoft.com/VisualStudio/2011/storyboarding/control"/>
  </ds:schemaRefs>
</ds:datastoreItem>
</file>

<file path=customXml/itemProps120.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1200.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1201.xml><?xml version="1.0" encoding="utf-8"?>
<ds:datastoreItem xmlns:ds="http://schemas.openxmlformats.org/officeDocument/2006/customXml" ds:itemID="{3FE923D9-D325-470D-BB6A-AC3079EB68B1}">
  <ds:schemaRefs>
    <ds:schemaRef ds:uri="http://schemas.microsoft.com/VisualStudio/2011/storyboarding/control"/>
  </ds:schemaRefs>
</ds:datastoreItem>
</file>

<file path=customXml/itemProps1202.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1203.xml><?xml version="1.0" encoding="utf-8"?>
<ds:datastoreItem xmlns:ds="http://schemas.openxmlformats.org/officeDocument/2006/customXml" ds:itemID="{D238B5B1-2AA9-464B-903C-0AD0F5D3ABF3}">
  <ds:schemaRefs>
    <ds:schemaRef ds:uri="http://schemas.microsoft.com/VisualStudio/2011/storyboarding/control"/>
  </ds:schemaRefs>
</ds:datastoreItem>
</file>

<file path=customXml/itemProps1204.xml><?xml version="1.0" encoding="utf-8"?>
<ds:datastoreItem xmlns:ds="http://schemas.openxmlformats.org/officeDocument/2006/customXml" ds:itemID="{34EEDCA8-8C00-41BA-8378-1321138D940F}">
  <ds:schemaRefs>
    <ds:schemaRef ds:uri="http://schemas.microsoft.com/VisualStudio/2011/storyboarding/control"/>
  </ds:schemaRefs>
</ds:datastoreItem>
</file>

<file path=customXml/itemProps1205.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1206.xml><?xml version="1.0" encoding="utf-8"?>
<ds:datastoreItem xmlns:ds="http://schemas.openxmlformats.org/officeDocument/2006/customXml" ds:itemID="{A1D1B3AD-1CDD-4A49-83A7-243B2F09AC6F}">
  <ds:schemaRefs>
    <ds:schemaRef ds:uri="http://schemas.microsoft.com/VisualStudio/2011/storyboarding/control"/>
  </ds:schemaRefs>
</ds:datastoreItem>
</file>

<file path=customXml/itemProps1207.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1208.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1209.xml><?xml version="1.0" encoding="utf-8"?>
<ds:datastoreItem xmlns:ds="http://schemas.openxmlformats.org/officeDocument/2006/customXml" ds:itemID="{27E8A3BE-8153-45F4-9BC1-7AEEBDBBC4FF}">
  <ds:schemaRefs>
    <ds:schemaRef ds:uri="http://schemas.microsoft.com/VisualStudio/2011/storyboarding/control"/>
  </ds:schemaRefs>
</ds:datastoreItem>
</file>

<file path=customXml/itemProps121.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1210.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1211.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1212.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1213.xml><?xml version="1.0" encoding="utf-8"?>
<ds:datastoreItem xmlns:ds="http://schemas.openxmlformats.org/officeDocument/2006/customXml" ds:itemID="{DBC0E6DC-FEA4-4972-82ED-AC4E7E579AB3}">
  <ds:schemaRefs>
    <ds:schemaRef ds:uri="http://schemas.microsoft.com/VisualStudio/2011/storyboarding/control"/>
  </ds:schemaRefs>
</ds:datastoreItem>
</file>

<file path=customXml/itemProps1214.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1215.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1216.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1217.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1218.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1219.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122.xml><?xml version="1.0" encoding="utf-8"?>
<ds:datastoreItem xmlns:ds="http://schemas.openxmlformats.org/officeDocument/2006/customXml" ds:itemID="{03F5F604-C745-484D-B37B-7474395B1299}">
  <ds:schemaRefs>
    <ds:schemaRef ds:uri="http://schemas.microsoft.com/VisualStudio/2011/storyboarding/control"/>
  </ds:schemaRefs>
</ds:datastoreItem>
</file>

<file path=customXml/itemProps1220.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1221.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1222.xml><?xml version="1.0" encoding="utf-8"?>
<ds:datastoreItem xmlns:ds="http://schemas.openxmlformats.org/officeDocument/2006/customXml" ds:itemID="{D5E15DBF-7BA0-4B21-ADAD-538937EB799C}">
  <ds:schemaRefs>
    <ds:schemaRef ds:uri="http://schemas.microsoft.com/VisualStudio/2011/storyboarding/control"/>
  </ds:schemaRefs>
</ds:datastoreItem>
</file>

<file path=customXml/itemProps1223.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1224.xml><?xml version="1.0" encoding="utf-8"?>
<ds:datastoreItem xmlns:ds="http://schemas.openxmlformats.org/officeDocument/2006/customXml" ds:itemID="{85AA5CE4-72A2-4EC8-A4D5-1E9691CBEA01}">
  <ds:schemaRefs>
    <ds:schemaRef ds:uri="http://schemas.microsoft.com/VisualStudio/2011/storyboarding/control"/>
  </ds:schemaRefs>
</ds:datastoreItem>
</file>

<file path=customXml/itemProps1225.xml><?xml version="1.0" encoding="utf-8"?>
<ds:datastoreItem xmlns:ds="http://schemas.openxmlformats.org/officeDocument/2006/customXml" ds:itemID="{43598249-BCE3-4D07-96B6-757DCEB53081}">
  <ds:schemaRefs>
    <ds:schemaRef ds:uri="http://schemas.microsoft.com/VisualStudio/2011/storyboarding/control"/>
  </ds:schemaRefs>
</ds:datastoreItem>
</file>

<file path=customXml/itemProps1226.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1227.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1228.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1229.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123.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1230.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1231.xml><?xml version="1.0" encoding="utf-8"?>
<ds:datastoreItem xmlns:ds="http://schemas.openxmlformats.org/officeDocument/2006/customXml" ds:itemID="{CA828B5D-2897-4C48-A3BA-1E238EAC5BA4}">
  <ds:schemaRefs>
    <ds:schemaRef ds:uri="http://schemas.microsoft.com/VisualStudio/2011/storyboarding/control"/>
  </ds:schemaRefs>
</ds:datastoreItem>
</file>

<file path=customXml/itemProps1232.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1233.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1234.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1235.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1236.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1237.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1238.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1239.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124.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1240.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1241.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1242.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1243.xml><?xml version="1.0" encoding="utf-8"?>
<ds:datastoreItem xmlns:ds="http://schemas.openxmlformats.org/officeDocument/2006/customXml" ds:itemID="{09832ECF-2FEA-4E21-A3B9-DC532A1EEBB2}">
  <ds:schemaRefs>
    <ds:schemaRef ds:uri="http://schemas.microsoft.com/VisualStudio/2011/storyboarding/control"/>
  </ds:schemaRefs>
</ds:datastoreItem>
</file>

<file path=customXml/itemProps1244.xml><?xml version="1.0" encoding="utf-8"?>
<ds:datastoreItem xmlns:ds="http://schemas.openxmlformats.org/officeDocument/2006/customXml" ds:itemID="{699706B7-FA6F-4F86-9B62-CD0A2CAAF24A}">
  <ds:schemaRefs>
    <ds:schemaRef ds:uri="http://schemas.microsoft.com/VisualStudio/2011/storyboarding/control"/>
  </ds:schemaRefs>
</ds:datastoreItem>
</file>

<file path=customXml/itemProps1245.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1246.xml><?xml version="1.0" encoding="utf-8"?>
<ds:datastoreItem xmlns:ds="http://schemas.openxmlformats.org/officeDocument/2006/customXml" ds:itemID="{96FCB402-7942-4A80-9862-9E1E9D06081D}">
  <ds:schemaRefs>
    <ds:schemaRef ds:uri="http://schemas.microsoft.com/VisualStudio/2011/storyboarding/control"/>
  </ds:schemaRefs>
</ds:datastoreItem>
</file>

<file path=customXml/itemProps1247.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1248.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1249.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125.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1250.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1251.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1252.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1253.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1254.xml><?xml version="1.0" encoding="utf-8"?>
<ds:datastoreItem xmlns:ds="http://schemas.openxmlformats.org/officeDocument/2006/customXml" ds:itemID="{B4C61DE8-351C-493A-8F04-E086AB4B36F1}">
  <ds:schemaRefs>
    <ds:schemaRef ds:uri="http://schemas.microsoft.com/VisualStudio/2011/storyboarding/control"/>
  </ds:schemaRefs>
</ds:datastoreItem>
</file>

<file path=customXml/itemProps1255.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1256.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1257.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1258.xml><?xml version="1.0" encoding="utf-8"?>
<ds:datastoreItem xmlns:ds="http://schemas.openxmlformats.org/officeDocument/2006/customXml" ds:itemID="{E4437404-EBB5-4F53-9EDC-A54690028F81}">
  <ds:schemaRefs>
    <ds:schemaRef ds:uri="http://schemas.microsoft.com/VisualStudio/2011/storyboarding/control"/>
  </ds:schemaRefs>
</ds:datastoreItem>
</file>

<file path=customXml/itemProps1259.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126.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1260.xml><?xml version="1.0" encoding="utf-8"?>
<ds:datastoreItem xmlns:ds="http://schemas.openxmlformats.org/officeDocument/2006/customXml" ds:itemID="{622ADCED-90E8-4F6A-B5B3-C12BAFB988BE}">
  <ds:schemaRefs>
    <ds:schemaRef ds:uri="http://schemas.microsoft.com/VisualStudio/2011/storyboarding/control"/>
  </ds:schemaRefs>
</ds:datastoreItem>
</file>

<file path=customXml/itemProps1261.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1262.xml><?xml version="1.0" encoding="utf-8"?>
<ds:datastoreItem xmlns:ds="http://schemas.openxmlformats.org/officeDocument/2006/customXml" ds:itemID="{71DAC660-7905-47A6-8927-BDA5214D364D}">
  <ds:schemaRefs>
    <ds:schemaRef ds:uri="http://schemas.microsoft.com/VisualStudio/2011/storyboarding/control"/>
  </ds:schemaRefs>
</ds:datastoreItem>
</file>

<file path=customXml/itemProps1263.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1264.xml><?xml version="1.0" encoding="utf-8"?>
<ds:datastoreItem xmlns:ds="http://schemas.openxmlformats.org/officeDocument/2006/customXml" ds:itemID="{3E9AD5F9-C493-4CE5-AE94-DD06E611F6DA}">
  <ds:schemaRefs>
    <ds:schemaRef ds:uri="http://schemas.microsoft.com/VisualStudio/2011/storyboarding/control"/>
  </ds:schemaRefs>
</ds:datastoreItem>
</file>

<file path=customXml/itemProps1265.xml><?xml version="1.0" encoding="utf-8"?>
<ds:datastoreItem xmlns:ds="http://schemas.openxmlformats.org/officeDocument/2006/customXml" ds:itemID="{2C817CA4-B380-49B5-8283-151C19D2730F}">
  <ds:schemaRefs>
    <ds:schemaRef ds:uri="http://schemas.microsoft.com/VisualStudio/2011/storyboarding/control"/>
  </ds:schemaRefs>
</ds:datastoreItem>
</file>

<file path=customXml/itemProps1266.xml><?xml version="1.0" encoding="utf-8"?>
<ds:datastoreItem xmlns:ds="http://schemas.openxmlformats.org/officeDocument/2006/customXml" ds:itemID="{24BD54BD-5C2C-43D8-89FB-89069657A42D}">
  <ds:schemaRefs>
    <ds:schemaRef ds:uri="http://schemas.microsoft.com/VisualStudio/2011/storyboarding/control"/>
  </ds:schemaRefs>
</ds:datastoreItem>
</file>

<file path=customXml/itemProps1267.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1268.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1269.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127.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1270.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1271.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1272.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1273.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1274.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1275.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1276.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1277.xml><?xml version="1.0" encoding="utf-8"?>
<ds:datastoreItem xmlns:ds="http://schemas.openxmlformats.org/officeDocument/2006/customXml" ds:itemID="{54AC3AA4-08AE-4B1B-8D5D-03163E99D4B3}">
  <ds:schemaRefs>
    <ds:schemaRef ds:uri="http://schemas.microsoft.com/VisualStudio/2011/storyboarding/control"/>
  </ds:schemaRefs>
</ds:datastoreItem>
</file>

<file path=customXml/itemProps1278.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1279.xml><?xml version="1.0" encoding="utf-8"?>
<ds:datastoreItem xmlns:ds="http://schemas.openxmlformats.org/officeDocument/2006/customXml" ds:itemID="{258CB152-BCE9-4F01-9B85-37C3B1091EAE}">
  <ds:schemaRefs>
    <ds:schemaRef ds:uri="http://schemas.microsoft.com/VisualStudio/2011/storyboarding/control"/>
  </ds:schemaRefs>
</ds:datastoreItem>
</file>

<file path=customXml/itemProps128.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1280.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1281.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1282.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1283.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1284.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1285.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1286.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1287.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1288.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1289.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129.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1290.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1291.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1292.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1293.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1294.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1295.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1296.xml><?xml version="1.0" encoding="utf-8"?>
<ds:datastoreItem xmlns:ds="http://schemas.openxmlformats.org/officeDocument/2006/customXml" ds:itemID="{2495F4E0-E1E5-474D-A1ED-E6B0FBAD4A2E}">
  <ds:schemaRefs>
    <ds:schemaRef ds:uri="http://schemas.microsoft.com/VisualStudio/2011/storyboarding/control"/>
  </ds:schemaRefs>
</ds:datastoreItem>
</file>

<file path=customXml/itemProps1297.xml><?xml version="1.0" encoding="utf-8"?>
<ds:datastoreItem xmlns:ds="http://schemas.openxmlformats.org/officeDocument/2006/customXml" ds:itemID="{A4BE8C21-37D9-47EB-B618-E5F240770098}">
  <ds:schemaRefs>
    <ds:schemaRef ds:uri="http://schemas.microsoft.com/VisualStudio/2011/storyboarding/control"/>
  </ds:schemaRefs>
</ds:datastoreItem>
</file>

<file path=customXml/itemProps1298.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1299.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13.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130.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1300.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1301.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1302.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1303.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1304.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1305.xml><?xml version="1.0" encoding="utf-8"?>
<ds:datastoreItem xmlns:ds="http://schemas.openxmlformats.org/officeDocument/2006/customXml" ds:itemID="{0A44D0D0-1E0E-4138-A5F2-3194E3723961}">
  <ds:schemaRefs>
    <ds:schemaRef ds:uri="http://schemas.microsoft.com/VisualStudio/2011/storyboarding/control"/>
  </ds:schemaRefs>
</ds:datastoreItem>
</file>

<file path=customXml/itemProps1306.xml><?xml version="1.0" encoding="utf-8"?>
<ds:datastoreItem xmlns:ds="http://schemas.openxmlformats.org/officeDocument/2006/customXml" ds:itemID="{3A3FB4AD-25A5-4753-8548-410C3FABBF21}">
  <ds:schemaRefs>
    <ds:schemaRef ds:uri="http://schemas.microsoft.com/VisualStudio/2011/storyboarding/control"/>
  </ds:schemaRefs>
</ds:datastoreItem>
</file>

<file path=customXml/itemProps1307.xml><?xml version="1.0" encoding="utf-8"?>
<ds:datastoreItem xmlns:ds="http://schemas.openxmlformats.org/officeDocument/2006/customXml" ds:itemID="{C35452BA-74F5-4DA0-B470-F47CD368AB2E}">
  <ds:schemaRefs>
    <ds:schemaRef ds:uri="http://schemas.microsoft.com/VisualStudio/2011/storyboarding/control"/>
  </ds:schemaRefs>
</ds:datastoreItem>
</file>

<file path=customXml/itemProps1308.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1309.xml><?xml version="1.0" encoding="utf-8"?>
<ds:datastoreItem xmlns:ds="http://schemas.openxmlformats.org/officeDocument/2006/customXml" ds:itemID="{B571BA2F-CEAF-41E0-A75B-85C5C81BA67B}">
  <ds:schemaRefs>
    <ds:schemaRef ds:uri="http://schemas.microsoft.com/VisualStudio/2011/storyboarding/control"/>
  </ds:schemaRefs>
</ds:datastoreItem>
</file>

<file path=customXml/itemProps131.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1310.xml><?xml version="1.0" encoding="utf-8"?>
<ds:datastoreItem xmlns:ds="http://schemas.openxmlformats.org/officeDocument/2006/customXml" ds:itemID="{7F3E7CC6-89F6-4C9E-9A80-97D2A1EE159C}">
  <ds:schemaRefs>
    <ds:schemaRef ds:uri="http://schemas.microsoft.com/VisualStudio/2011/storyboarding/control"/>
  </ds:schemaRefs>
</ds:datastoreItem>
</file>

<file path=customXml/itemProps1311.xml><?xml version="1.0" encoding="utf-8"?>
<ds:datastoreItem xmlns:ds="http://schemas.openxmlformats.org/officeDocument/2006/customXml" ds:itemID="{55B1D09B-FD03-432A-B081-DE7CF39DAD41}">
  <ds:schemaRefs>
    <ds:schemaRef ds:uri="http://schemas.microsoft.com/VisualStudio/2011/storyboarding/control"/>
  </ds:schemaRefs>
</ds:datastoreItem>
</file>

<file path=customXml/itemProps1312.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1313.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1314.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1315.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1316.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1317.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1318.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1319.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132.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1320.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1321.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1322.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1323.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1324.xml><?xml version="1.0" encoding="utf-8"?>
<ds:datastoreItem xmlns:ds="http://schemas.openxmlformats.org/officeDocument/2006/customXml" ds:itemID="{5AEE58B8-3C66-479C-9F69-11A556240B20}">
  <ds:schemaRefs>
    <ds:schemaRef ds:uri="http://schemas.microsoft.com/VisualStudio/2011/storyboarding/control"/>
  </ds:schemaRefs>
</ds:datastoreItem>
</file>

<file path=customXml/itemProps1325.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1326.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1327.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1328.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1329.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133.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1330.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1331.xml><?xml version="1.0" encoding="utf-8"?>
<ds:datastoreItem xmlns:ds="http://schemas.openxmlformats.org/officeDocument/2006/customXml" ds:itemID="{CC891184-2847-4B7A-A1EE-15C72BBAC47B}">
  <ds:schemaRefs>
    <ds:schemaRef ds:uri="http://schemas.microsoft.com/VisualStudio/2011/storyboarding/control"/>
  </ds:schemaRefs>
</ds:datastoreItem>
</file>

<file path=customXml/itemProps1332.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1333.xml><?xml version="1.0" encoding="utf-8"?>
<ds:datastoreItem xmlns:ds="http://schemas.openxmlformats.org/officeDocument/2006/customXml" ds:itemID="{37A0C15D-4430-4C36-B409-6D2486C4420D}">
  <ds:schemaRefs>
    <ds:schemaRef ds:uri="http://schemas.microsoft.com/VisualStudio/2011/storyboarding/control"/>
  </ds:schemaRefs>
</ds:datastoreItem>
</file>

<file path=customXml/itemProps1334.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1335.xml><?xml version="1.0" encoding="utf-8"?>
<ds:datastoreItem xmlns:ds="http://schemas.openxmlformats.org/officeDocument/2006/customXml" ds:itemID="{8695C691-36B3-4675-A85D-C56A55217721}">
  <ds:schemaRefs>
    <ds:schemaRef ds:uri="http://schemas.microsoft.com/VisualStudio/2011/storyboarding/control"/>
  </ds:schemaRefs>
</ds:datastoreItem>
</file>

<file path=customXml/itemProps1336.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1337.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1338.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1339.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134.xml><?xml version="1.0" encoding="utf-8"?>
<ds:datastoreItem xmlns:ds="http://schemas.openxmlformats.org/officeDocument/2006/customXml" ds:itemID="{76A70905-6B52-465F-B59B-841204381946}">
  <ds:schemaRefs>
    <ds:schemaRef ds:uri="http://schemas.microsoft.com/VisualStudio/2011/storyboarding/control"/>
  </ds:schemaRefs>
</ds:datastoreItem>
</file>

<file path=customXml/itemProps1340.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1341.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1342.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1343.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1344.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1345.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1346.xml><?xml version="1.0" encoding="utf-8"?>
<ds:datastoreItem xmlns:ds="http://schemas.openxmlformats.org/officeDocument/2006/customXml" ds:itemID="{E1E5ED3C-2AE4-4403-A88A-5C0227414ED6}">
  <ds:schemaRefs>
    <ds:schemaRef ds:uri="http://schemas.microsoft.com/VisualStudio/2011/storyboarding/control"/>
  </ds:schemaRefs>
</ds:datastoreItem>
</file>

<file path=customXml/itemProps1347.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1348.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1349.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135.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1350.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1351.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1352.xml><?xml version="1.0" encoding="utf-8"?>
<ds:datastoreItem xmlns:ds="http://schemas.openxmlformats.org/officeDocument/2006/customXml" ds:itemID="{0AA5E30E-1701-4D0D-B36D-A016A8766611}">
  <ds:schemaRefs>
    <ds:schemaRef ds:uri="http://schemas.microsoft.com/VisualStudio/2011/storyboarding/control"/>
  </ds:schemaRefs>
</ds:datastoreItem>
</file>

<file path=customXml/itemProps1353.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1354.xml><?xml version="1.0" encoding="utf-8"?>
<ds:datastoreItem xmlns:ds="http://schemas.openxmlformats.org/officeDocument/2006/customXml" ds:itemID="{CB929824-4ABE-45FC-BA4A-D17A4A827AEF}">
  <ds:schemaRefs>
    <ds:schemaRef ds:uri="http://schemas.microsoft.com/VisualStudio/2011/storyboarding/control"/>
  </ds:schemaRefs>
</ds:datastoreItem>
</file>

<file path=customXml/itemProps1355.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1356.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1357.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1358.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1359.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136.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1360.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1361.xml><?xml version="1.0" encoding="utf-8"?>
<ds:datastoreItem xmlns:ds="http://schemas.openxmlformats.org/officeDocument/2006/customXml" ds:itemID="{62BB4235-64C4-4EE1-AE13-9DE236C3E827}">
  <ds:schemaRefs>
    <ds:schemaRef ds:uri="http://schemas.microsoft.com/VisualStudio/2011/storyboarding/control"/>
  </ds:schemaRefs>
</ds:datastoreItem>
</file>

<file path=customXml/itemProps1362.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1363.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1364.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1365.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1366.xml><?xml version="1.0" encoding="utf-8"?>
<ds:datastoreItem xmlns:ds="http://schemas.openxmlformats.org/officeDocument/2006/customXml" ds:itemID="{F6AC881A-4810-4022-9056-A21029573A21}">
  <ds:schemaRefs>
    <ds:schemaRef ds:uri="http://schemas.microsoft.com/VisualStudio/2011/storyboarding/control"/>
  </ds:schemaRefs>
</ds:datastoreItem>
</file>

<file path=customXml/itemProps1367.xml><?xml version="1.0" encoding="utf-8"?>
<ds:datastoreItem xmlns:ds="http://schemas.openxmlformats.org/officeDocument/2006/customXml" ds:itemID="{72289E3A-A8B8-4F31-AD06-0F37960BBBC5}">
  <ds:schemaRefs>
    <ds:schemaRef ds:uri="http://schemas.microsoft.com/VisualStudio/2011/storyboarding/control"/>
  </ds:schemaRefs>
</ds:datastoreItem>
</file>

<file path=customXml/itemProps1368.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1369.xml><?xml version="1.0" encoding="utf-8"?>
<ds:datastoreItem xmlns:ds="http://schemas.openxmlformats.org/officeDocument/2006/customXml" ds:itemID="{5119A6CB-E2A5-46E2-BE1C-34F939BF68DF}">
  <ds:schemaRefs>
    <ds:schemaRef ds:uri="http://schemas.microsoft.com/VisualStudio/2011/storyboarding/control"/>
  </ds:schemaRefs>
</ds:datastoreItem>
</file>

<file path=customXml/itemProps137.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1370.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1371.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1372.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1373.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1374.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1375.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1376.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1377.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1378.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1379.xml><?xml version="1.0" encoding="utf-8"?>
<ds:datastoreItem xmlns:ds="http://schemas.openxmlformats.org/officeDocument/2006/customXml" ds:itemID="{1F6EC7C5-CCA2-44C2-B1B2-4D45BA14F619}">
  <ds:schemaRefs>
    <ds:schemaRef ds:uri="http://schemas.microsoft.com/VisualStudio/2011/storyboarding/control"/>
  </ds:schemaRefs>
</ds:datastoreItem>
</file>

<file path=customXml/itemProps138.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1380.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1381.xml><?xml version="1.0" encoding="utf-8"?>
<ds:datastoreItem xmlns:ds="http://schemas.openxmlformats.org/officeDocument/2006/customXml" ds:itemID="{65A41503-9DD8-45C6-B8B3-5D5A4BE50433}">
  <ds:schemaRefs>
    <ds:schemaRef ds:uri="http://schemas.microsoft.com/VisualStudio/2011/storyboarding/control"/>
  </ds:schemaRefs>
</ds:datastoreItem>
</file>

<file path=customXml/itemProps1382.xml><?xml version="1.0" encoding="utf-8"?>
<ds:datastoreItem xmlns:ds="http://schemas.openxmlformats.org/officeDocument/2006/customXml" ds:itemID="{B95AA72E-3ECA-4CD3-8B29-05B96226DF72}">
  <ds:schemaRefs>
    <ds:schemaRef ds:uri="http://schemas.microsoft.com/VisualStudio/2011/storyboarding/control"/>
  </ds:schemaRefs>
</ds:datastoreItem>
</file>

<file path=customXml/itemProps1383.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1384.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1385.xml><?xml version="1.0" encoding="utf-8"?>
<ds:datastoreItem xmlns:ds="http://schemas.openxmlformats.org/officeDocument/2006/customXml" ds:itemID="{D32348B3-5391-45D1-AE6C-D1909381005B}">
  <ds:schemaRefs>
    <ds:schemaRef ds:uri="http://schemas.microsoft.com/VisualStudio/2011/storyboarding/control"/>
  </ds:schemaRefs>
</ds:datastoreItem>
</file>

<file path=customXml/itemProps1386.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1387.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1388.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1389.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139.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1390.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1391.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1392.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1393.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1394.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1395.xml><?xml version="1.0" encoding="utf-8"?>
<ds:datastoreItem xmlns:ds="http://schemas.openxmlformats.org/officeDocument/2006/customXml" ds:itemID="{826CC2D0-6C07-4332-A284-721751829ABB}">
  <ds:schemaRefs>
    <ds:schemaRef ds:uri="http://schemas.microsoft.com/VisualStudio/2011/storyboarding/control"/>
  </ds:schemaRefs>
</ds:datastoreItem>
</file>

<file path=customXml/itemProps1396.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1397.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1398.xml><?xml version="1.0" encoding="utf-8"?>
<ds:datastoreItem xmlns:ds="http://schemas.openxmlformats.org/officeDocument/2006/customXml" ds:itemID="{75AE10AE-9300-424C-8E15-29DE7BEF267F}">
  <ds:schemaRefs>
    <ds:schemaRef ds:uri="http://schemas.microsoft.com/VisualStudio/2011/storyboarding/control"/>
  </ds:schemaRefs>
</ds:datastoreItem>
</file>

<file path=customXml/itemProps1399.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14.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140.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1400.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1401.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1402.xml><?xml version="1.0" encoding="utf-8"?>
<ds:datastoreItem xmlns:ds="http://schemas.openxmlformats.org/officeDocument/2006/customXml" ds:itemID="{D69982D3-E086-4A5B-987D-06D646312C76}">
  <ds:schemaRefs>
    <ds:schemaRef ds:uri="http://schemas.microsoft.com/VisualStudio/2011/storyboarding/control"/>
  </ds:schemaRefs>
</ds:datastoreItem>
</file>

<file path=customXml/itemProps1403.xml><?xml version="1.0" encoding="utf-8"?>
<ds:datastoreItem xmlns:ds="http://schemas.openxmlformats.org/officeDocument/2006/customXml" ds:itemID="{0BD52053-EE53-400A-8C78-27291E53A1B4}">
  <ds:schemaRefs>
    <ds:schemaRef ds:uri="http://schemas.microsoft.com/VisualStudio/2011/storyboarding/control"/>
  </ds:schemaRefs>
</ds:datastoreItem>
</file>

<file path=customXml/itemProps1404.xml><?xml version="1.0" encoding="utf-8"?>
<ds:datastoreItem xmlns:ds="http://schemas.openxmlformats.org/officeDocument/2006/customXml" ds:itemID="{D6A09260-3310-4BEE-B68C-A21F8EA835AF}">
  <ds:schemaRefs>
    <ds:schemaRef ds:uri="http://schemas.microsoft.com/VisualStudio/2011/storyboarding/control"/>
  </ds:schemaRefs>
</ds:datastoreItem>
</file>

<file path=customXml/itemProps1405.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1406.xml><?xml version="1.0" encoding="utf-8"?>
<ds:datastoreItem xmlns:ds="http://schemas.openxmlformats.org/officeDocument/2006/customXml" ds:itemID="{B0C33DB8-5146-449F-A064-26BEE4CFA6F7}">
  <ds:schemaRefs>
    <ds:schemaRef ds:uri="http://schemas.microsoft.com/VisualStudio/2011/storyboarding/control"/>
  </ds:schemaRefs>
</ds:datastoreItem>
</file>

<file path=customXml/itemProps1407.xml><?xml version="1.0" encoding="utf-8"?>
<ds:datastoreItem xmlns:ds="http://schemas.openxmlformats.org/officeDocument/2006/customXml" ds:itemID="{6E5A5A86-5029-456A-901E-F0688FCA0BC0}">
  <ds:schemaRefs>
    <ds:schemaRef ds:uri="http://schemas.microsoft.com/VisualStudio/2011/storyboarding/control"/>
  </ds:schemaRefs>
</ds:datastoreItem>
</file>

<file path=customXml/itemProps1408.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1409.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141.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1410.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1411.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1412.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1413.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1414.xml><?xml version="1.0" encoding="utf-8"?>
<ds:datastoreItem xmlns:ds="http://schemas.openxmlformats.org/officeDocument/2006/customXml" ds:itemID="{6E183773-E726-45F1-9F6F-5AAB6987711E}">
  <ds:schemaRefs>
    <ds:schemaRef ds:uri="http://schemas.microsoft.com/VisualStudio/2011/storyboarding/control"/>
  </ds:schemaRefs>
</ds:datastoreItem>
</file>

<file path=customXml/itemProps1415.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1416.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1417.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1418.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1419.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142.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1420.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1421.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1422.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1423.xml><?xml version="1.0" encoding="utf-8"?>
<ds:datastoreItem xmlns:ds="http://schemas.openxmlformats.org/officeDocument/2006/customXml" ds:itemID="{1095E7F4-DED5-4BD4-8403-006F0E0575A0}">
  <ds:schemaRefs>
    <ds:schemaRef ds:uri="http://schemas.microsoft.com/VisualStudio/2011/storyboarding/control"/>
  </ds:schemaRefs>
</ds:datastoreItem>
</file>

<file path=customXml/itemProps1424.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1425.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1426.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1427.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1428.xml><?xml version="1.0" encoding="utf-8"?>
<ds:datastoreItem xmlns:ds="http://schemas.openxmlformats.org/officeDocument/2006/customXml" ds:itemID="{3EB34EF0-8BCC-43C9-A707-250867A822F7}">
  <ds:schemaRefs>
    <ds:schemaRef ds:uri="http://schemas.microsoft.com/VisualStudio/2011/storyboarding/control"/>
  </ds:schemaRefs>
</ds:datastoreItem>
</file>

<file path=customXml/itemProps1429.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143.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1430.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1431.xml><?xml version="1.0" encoding="utf-8"?>
<ds:datastoreItem xmlns:ds="http://schemas.openxmlformats.org/officeDocument/2006/customXml" ds:itemID="{BE6DFDEC-B7CB-4460-9600-0C0F7A968E33}">
  <ds:schemaRefs>
    <ds:schemaRef ds:uri="http://schemas.microsoft.com/VisualStudio/2011/storyboarding/control"/>
  </ds:schemaRefs>
</ds:datastoreItem>
</file>

<file path=customXml/itemProps1432.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1433.xml><?xml version="1.0" encoding="utf-8"?>
<ds:datastoreItem xmlns:ds="http://schemas.openxmlformats.org/officeDocument/2006/customXml" ds:itemID="{3527CAD5-1D87-4591-964D-26F922272794}">
  <ds:schemaRefs>
    <ds:schemaRef ds:uri="http://schemas.microsoft.com/VisualStudio/2011/storyboarding/control"/>
  </ds:schemaRefs>
</ds:datastoreItem>
</file>

<file path=customXml/itemProps1434.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1435.xml><?xml version="1.0" encoding="utf-8"?>
<ds:datastoreItem xmlns:ds="http://schemas.openxmlformats.org/officeDocument/2006/customXml" ds:itemID="{15FFB27A-6B56-4C86-8AA6-1DA97314BB67}">
  <ds:schemaRefs>
    <ds:schemaRef ds:uri="http://schemas.microsoft.com/VisualStudio/2011/storyboarding/control"/>
  </ds:schemaRefs>
</ds:datastoreItem>
</file>

<file path=customXml/itemProps1436.xml><?xml version="1.0" encoding="utf-8"?>
<ds:datastoreItem xmlns:ds="http://schemas.openxmlformats.org/officeDocument/2006/customXml" ds:itemID="{815606B7-C163-4389-B630-7AD531BF91E4}">
  <ds:schemaRefs>
    <ds:schemaRef ds:uri="http://schemas.microsoft.com/VisualStudio/2011/storyboarding/control"/>
  </ds:schemaRefs>
</ds:datastoreItem>
</file>

<file path=customXml/itemProps1437.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1438.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1439.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144.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1440.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1441.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1442.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1443.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1444.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1445.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1446.xml><?xml version="1.0" encoding="utf-8"?>
<ds:datastoreItem xmlns:ds="http://schemas.openxmlformats.org/officeDocument/2006/customXml" ds:itemID="{202B6D21-A902-4AB3-94A0-8312F9BD409E}">
  <ds:schemaRefs>
    <ds:schemaRef ds:uri="http://schemas.microsoft.com/VisualStudio/2011/storyboarding/control"/>
  </ds:schemaRefs>
</ds:datastoreItem>
</file>

<file path=customXml/itemProps1447.xml><?xml version="1.0" encoding="utf-8"?>
<ds:datastoreItem xmlns:ds="http://schemas.openxmlformats.org/officeDocument/2006/customXml" ds:itemID="{ABF36985-0094-4EB2-BEED-A020B819D6FA}">
  <ds:schemaRefs>
    <ds:schemaRef ds:uri="http://schemas.microsoft.com/VisualStudio/2011/storyboarding/control"/>
  </ds:schemaRefs>
</ds:datastoreItem>
</file>

<file path=customXml/itemProps1448.xml><?xml version="1.0" encoding="utf-8"?>
<ds:datastoreItem xmlns:ds="http://schemas.openxmlformats.org/officeDocument/2006/customXml" ds:itemID="{C4B922F3-FEF1-418B-9010-43F6AEA9877A}">
  <ds:schemaRefs>
    <ds:schemaRef ds:uri="http://schemas.microsoft.com/VisualStudio/2011/storyboarding/control"/>
  </ds:schemaRefs>
</ds:datastoreItem>
</file>

<file path=customXml/itemProps1449.xml><?xml version="1.0" encoding="utf-8"?>
<ds:datastoreItem xmlns:ds="http://schemas.openxmlformats.org/officeDocument/2006/customXml" ds:itemID="{BB49D63E-9EAC-4061-B7FB-E511056BEA08}">
  <ds:schemaRefs>
    <ds:schemaRef ds:uri="http://schemas.microsoft.com/VisualStudio/2011/storyboarding/control"/>
  </ds:schemaRefs>
</ds:datastoreItem>
</file>

<file path=customXml/itemProps145.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1450.xml><?xml version="1.0" encoding="utf-8"?>
<ds:datastoreItem xmlns:ds="http://schemas.openxmlformats.org/officeDocument/2006/customXml" ds:itemID="{3AAF0D7B-89D9-4956-BDAC-96A53688181D}">
  <ds:schemaRefs>
    <ds:schemaRef ds:uri="http://schemas.microsoft.com/VisualStudio/2011/storyboarding/control"/>
  </ds:schemaRefs>
</ds:datastoreItem>
</file>

<file path=customXml/itemProps1451.xml><?xml version="1.0" encoding="utf-8"?>
<ds:datastoreItem xmlns:ds="http://schemas.openxmlformats.org/officeDocument/2006/customXml" ds:itemID="{6FAEFCD9-5C85-4962-9E4A-8B830CD07F98}">
  <ds:schemaRefs>
    <ds:schemaRef ds:uri="http://schemas.microsoft.com/VisualStudio/2011/storyboarding/control"/>
  </ds:schemaRefs>
</ds:datastoreItem>
</file>

<file path=customXml/itemProps1452.xml><?xml version="1.0" encoding="utf-8"?>
<ds:datastoreItem xmlns:ds="http://schemas.openxmlformats.org/officeDocument/2006/customXml" ds:itemID="{555D1F36-39B8-414B-898A-47FA7645E14A}">
  <ds:schemaRefs>
    <ds:schemaRef ds:uri="http://schemas.microsoft.com/VisualStudio/2011/storyboarding/control"/>
  </ds:schemaRefs>
</ds:datastoreItem>
</file>

<file path=customXml/itemProps1453.xml><?xml version="1.0" encoding="utf-8"?>
<ds:datastoreItem xmlns:ds="http://schemas.openxmlformats.org/officeDocument/2006/customXml" ds:itemID="{3B808B41-FEE3-4804-95B8-89E25EE6F22A}">
  <ds:schemaRefs>
    <ds:schemaRef ds:uri="http://schemas.microsoft.com/VisualStudio/2011/storyboarding/control"/>
  </ds:schemaRefs>
</ds:datastoreItem>
</file>

<file path=customXml/itemProps1454.xml><?xml version="1.0" encoding="utf-8"?>
<ds:datastoreItem xmlns:ds="http://schemas.openxmlformats.org/officeDocument/2006/customXml" ds:itemID="{2AC34685-3037-49CF-8B81-5AC853D0B634}">
  <ds:schemaRefs>
    <ds:schemaRef ds:uri="http://schemas.microsoft.com/VisualStudio/2011/storyboarding/control"/>
  </ds:schemaRefs>
</ds:datastoreItem>
</file>

<file path=customXml/itemProps1455.xml><?xml version="1.0" encoding="utf-8"?>
<ds:datastoreItem xmlns:ds="http://schemas.openxmlformats.org/officeDocument/2006/customXml" ds:itemID="{C526F73B-9CD6-4052-9E75-D8CEAE83EC6C}">
  <ds:schemaRefs>
    <ds:schemaRef ds:uri="http://schemas.microsoft.com/VisualStudio/2011/storyboarding/control"/>
  </ds:schemaRefs>
</ds:datastoreItem>
</file>

<file path=customXml/itemProps1456.xml><?xml version="1.0" encoding="utf-8"?>
<ds:datastoreItem xmlns:ds="http://schemas.openxmlformats.org/officeDocument/2006/customXml" ds:itemID="{2ED7138D-7C27-4C91-8949-558BDC84BC92}">
  <ds:schemaRefs>
    <ds:schemaRef ds:uri="http://schemas.microsoft.com/VisualStudio/2011/storyboarding/control"/>
  </ds:schemaRefs>
</ds:datastoreItem>
</file>

<file path=customXml/itemProps1457.xml><?xml version="1.0" encoding="utf-8"?>
<ds:datastoreItem xmlns:ds="http://schemas.openxmlformats.org/officeDocument/2006/customXml" ds:itemID="{2CB8C98F-A973-47BC-BE26-4F2D0EC8134F}">
  <ds:schemaRefs>
    <ds:schemaRef ds:uri="http://schemas.microsoft.com/VisualStudio/2011/storyboarding/control"/>
  </ds:schemaRefs>
</ds:datastoreItem>
</file>

<file path=customXml/itemProps1458.xml><?xml version="1.0" encoding="utf-8"?>
<ds:datastoreItem xmlns:ds="http://schemas.openxmlformats.org/officeDocument/2006/customXml" ds:itemID="{956EBF4C-FEAC-43C9-B7A5-A84AC6BD99D0}">
  <ds:schemaRefs>
    <ds:schemaRef ds:uri="http://schemas.microsoft.com/VisualStudio/2011/storyboarding/control"/>
  </ds:schemaRefs>
</ds:datastoreItem>
</file>

<file path=customXml/itemProps1459.xml><?xml version="1.0" encoding="utf-8"?>
<ds:datastoreItem xmlns:ds="http://schemas.openxmlformats.org/officeDocument/2006/customXml" ds:itemID="{0E8CBA68-AC0F-445C-B0BE-B01A2F9FF96A}">
  <ds:schemaRefs>
    <ds:schemaRef ds:uri="http://schemas.microsoft.com/VisualStudio/2011/storyboarding/control"/>
  </ds:schemaRefs>
</ds:datastoreItem>
</file>

<file path=customXml/itemProps146.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1460.xml><?xml version="1.0" encoding="utf-8"?>
<ds:datastoreItem xmlns:ds="http://schemas.openxmlformats.org/officeDocument/2006/customXml" ds:itemID="{0860968E-E27B-4BBB-BED9-E7D08BDDB5A2}">
  <ds:schemaRefs>
    <ds:schemaRef ds:uri="http://schemas.microsoft.com/VisualStudio/2011/storyboarding/control"/>
  </ds:schemaRefs>
</ds:datastoreItem>
</file>

<file path=customXml/itemProps1461.xml><?xml version="1.0" encoding="utf-8"?>
<ds:datastoreItem xmlns:ds="http://schemas.openxmlformats.org/officeDocument/2006/customXml" ds:itemID="{32D3E54B-72E4-4A18-AD1B-BC255B5B0901}">
  <ds:schemaRefs>
    <ds:schemaRef ds:uri="http://schemas.microsoft.com/VisualStudio/2011/storyboarding/control"/>
  </ds:schemaRefs>
</ds:datastoreItem>
</file>

<file path=customXml/itemProps1462.xml><?xml version="1.0" encoding="utf-8"?>
<ds:datastoreItem xmlns:ds="http://schemas.openxmlformats.org/officeDocument/2006/customXml" ds:itemID="{7B2BFE69-4E6F-441A-9B9D-64E5CD028820}">
  <ds:schemaRefs>
    <ds:schemaRef ds:uri="http://schemas.microsoft.com/VisualStudio/2011/storyboarding/control"/>
  </ds:schemaRefs>
</ds:datastoreItem>
</file>

<file path=customXml/itemProps1463.xml><?xml version="1.0" encoding="utf-8"?>
<ds:datastoreItem xmlns:ds="http://schemas.openxmlformats.org/officeDocument/2006/customXml" ds:itemID="{7F4DD07B-CBA4-4287-A075-8A1EAE8D6270}">
  <ds:schemaRefs>
    <ds:schemaRef ds:uri="http://schemas.microsoft.com/VisualStudio/2011/storyboarding/control"/>
  </ds:schemaRefs>
</ds:datastoreItem>
</file>

<file path=customXml/itemProps1464.xml><?xml version="1.0" encoding="utf-8"?>
<ds:datastoreItem xmlns:ds="http://schemas.openxmlformats.org/officeDocument/2006/customXml" ds:itemID="{6D3B6726-7318-408A-A0AB-205499104F89}">
  <ds:schemaRefs>
    <ds:schemaRef ds:uri="http://schemas.microsoft.com/VisualStudio/2011/storyboarding/control"/>
  </ds:schemaRefs>
</ds:datastoreItem>
</file>

<file path=customXml/itemProps1465.xml><?xml version="1.0" encoding="utf-8"?>
<ds:datastoreItem xmlns:ds="http://schemas.openxmlformats.org/officeDocument/2006/customXml" ds:itemID="{9CA84D7E-CA7A-401B-BE14-CD41BA72291D}">
  <ds:schemaRefs>
    <ds:schemaRef ds:uri="http://schemas.microsoft.com/VisualStudio/2011/storyboarding/control"/>
  </ds:schemaRefs>
</ds:datastoreItem>
</file>

<file path=customXml/itemProps1466.xml><?xml version="1.0" encoding="utf-8"?>
<ds:datastoreItem xmlns:ds="http://schemas.openxmlformats.org/officeDocument/2006/customXml" ds:itemID="{BCB40522-BB50-4D12-AFE5-3554F666B6E1}">
  <ds:schemaRefs>
    <ds:schemaRef ds:uri="http://schemas.microsoft.com/VisualStudio/2011/storyboarding/control"/>
  </ds:schemaRefs>
</ds:datastoreItem>
</file>

<file path=customXml/itemProps1467.xml><?xml version="1.0" encoding="utf-8"?>
<ds:datastoreItem xmlns:ds="http://schemas.openxmlformats.org/officeDocument/2006/customXml" ds:itemID="{A1B73F94-7FF5-4848-B43D-621B780CBBC0}">
  <ds:schemaRefs>
    <ds:schemaRef ds:uri="http://schemas.microsoft.com/VisualStudio/2011/storyboarding/control"/>
  </ds:schemaRefs>
</ds:datastoreItem>
</file>

<file path=customXml/itemProps1468.xml><?xml version="1.0" encoding="utf-8"?>
<ds:datastoreItem xmlns:ds="http://schemas.openxmlformats.org/officeDocument/2006/customXml" ds:itemID="{9940FCBA-14E7-4355-A701-711E62780204}">
  <ds:schemaRefs>
    <ds:schemaRef ds:uri="http://schemas.microsoft.com/VisualStudio/2011/storyboarding/control"/>
  </ds:schemaRefs>
</ds:datastoreItem>
</file>

<file path=customXml/itemProps1469.xml><?xml version="1.0" encoding="utf-8"?>
<ds:datastoreItem xmlns:ds="http://schemas.openxmlformats.org/officeDocument/2006/customXml" ds:itemID="{460C3CEF-C227-4AAA-B42D-387543350863}">
  <ds:schemaRefs>
    <ds:schemaRef ds:uri="http://schemas.microsoft.com/VisualStudio/2011/storyboarding/control"/>
  </ds:schemaRefs>
</ds:datastoreItem>
</file>

<file path=customXml/itemProps147.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1470.xml><?xml version="1.0" encoding="utf-8"?>
<ds:datastoreItem xmlns:ds="http://schemas.openxmlformats.org/officeDocument/2006/customXml" ds:itemID="{78D1440C-5EB4-4F54-B5B8-D3559DFDFEEA}">
  <ds:schemaRefs>
    <ds:schemaRef ds:uri="http://schemas.microsoft.com/VisualStudio/2011/storyboarding/control"/>
  </ds:schemaRefs>
</ds:datastoreItem>
</file>

<file path=customXml/itemProps1471.xml><?xml version="1.0" encoding="utf-8"?>
<ds:datastoreItem xmlns:ds="http://schemas.openxmlformats.org/officeDocument/2006/customXml" ds:itemID="{E7E36BF8-C42E-4555-B8AC-EC7A7DC0117E}">
  <ds:schemaRefs>
    <ds:schemaRef ds:uri="http://schemas.microsoft.com/VisualStudio/2011/storyboarding/control"/>
  </ds:schemaRefs>
</ds:datastoreItem>
</file>

<file path=customXml/itemProps1472.xml><?xml version="1.0" encoding="utf-8"?>
<ds:datastoreItem xmlns:ds="http://schemas.openxmlformats.org/officeDocument/2006/customXml" ds:itemID="{7A605535-D795-4D4E-B236-3267AFA2D240}">
  <ds:schemaRefs>
    <ds:schemaRef ds:uri="http://schemas.microsoft.com/VisualStudio/2011/storyboarding/control"/>
  </ds:schemaRefs>
</ds:datastoreItem>
</file>

<file path=customXml/itemProps1473.xml><?xml version="1.0" encoding="utf-8"?>
<ds:datastoreItem xmlns:ds="http://schemas.openxmlformats.org/officeDocument/2006/customXml" ds:itemID="{1326B7BC-7AF2-41F4-B741-4A7C53310433}">
  <ds:schemaRefs>
    <ds:schemaRef ds:uri="http://schemas.microsoft.com/VisualStudio/2011/storyboarding/control"/>
  </ds:schemaRefs>
</ds:datastoreItem>
</file>

<file path=customXml/itemProps1474.xml><?xml version="1.0" encoding="utf-8"?>
<ds:datastoreItem xmlns:ds="http://schemas.openxmlformats.org/officeDocument/2006/customXml" ds:itemID="{EF700AAF-F379-4C1E-A066-E3A702D46DF6}">
  <ds:schemaRefs>
    <ds:schemaRef ds:uri="http://schemas.microsoft.com/VisualStudio/2011/storyboarding/control"/>
  </ds:schemaRefs>
</ds:datastoreItem>
</file>

<file path=customXml/itemProps1475.xml><?xml version="1.0" encoding="utf-8"?>
<ds:datastoreItem xmlns:ds="http://schemas.openxmlformats.org/officeDocument/2006/customXml" ds:itemID="{CEB5718D-BD6C-4EDB-AC0A-AA40468668DC}">
  <ds:schemaRefs>
    <ds:schemaRef ds:uri="http://schemas.microsoft.com/VisualStudio/2011/storyboarding/control"/>
  </ds:schemaRefs>
</ds:datastoreItem>
</file>

<file path=customXml/itemProps1476.xml><?xml version="1.0" encoding="utf-8"?>
<ds:datastoreItem xmlns:ds="http://schemas.openxmlformats.org/officeDocument/2006/customXml" ds:itemID="{A7199CE4-16B8-4AE6-8F66-5281C13F3FBB}">
  <ds:schemaRefs>
    <ds:schemaRef ds:uri="http://schemas.microsoft.com/VisualStudio/2011/storyboarding/control"/>
  </ds:schemaRefs>
</ds:datastoreItem>
</file>

<file path=customXml/itemProps1477.xml><?xml version="1.0" encoding="utf-8"?>
<ds:datastoreItem xmlns:ds="http://schemas.openxmlformats.org/officeDocument/2006/customXml" ds:itemID="{5167E66B-529E-4833-812F-DA3275F19106}">
  <ds:schemaRefs>
    <ds:schemaRef ds:uri="http://schemas.microsoft.com/VisualStudio/2011/storyboarding/control"/>
  </ds:schemaRefs>
</ds:datastoreItem>
</file>

<file path=customXml/itemProps1478.xml><?xml version="1.0" encoding="utf-8"?>
<ds:datastoreItem xmlns:ds="http://schemas.openxmlformats.org/officeDocument/2006/customXml" ds:itemID="{8CDB9779-8484-4D24-94B7-E2208B9336BD}">
  <ds:schemaRefs>
    <ds:schemaRef ds:uri="http://schemas.microsoft.com/VisualStudio/2011/storyboarding/control"/>
  </ds:schemaRefs>
</ds:datastoreItem>
</file>

<file path=customXml/itemProps1479.xml><?xml version="1.0" encoding="utf-8"?>
<ds:datastoreItem xmlns:ds="http://schemas.openxmlformats.org/officeDocument/2006/customXml" ds:itemID="{67632048-9842-4592-B80A-824FCC666DAE}">
  <ds:schemaRefs>
    <ds:schemaRef ds:uri="http://schemas.microsoft.com/VisualStudio/2011/storyboarding/control"/>
  </ds:schemaRefs>
</ds:datastoreItem>
</file>

<file path=customXml/itemProps148.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1480.xml><?xml version="1.0" encoding="utf-8"?>
<ds:datastoreItem xmlns:ds="http://schemas.openxmlformats.org/officeDocument/2006/customXml" ds:itemID="{E523F7D1-5858-411A-9FBB-BC46C00ACC4F}">
  <ds:schemaRefs>
    <ds:schemaRef ds:uri="http://schemas.microsoft.com/VisualStudio/2011/storyboarding/control"/>
  </ds:schemaRefs>
</ds:datastoreItem>
</file>

<file path=customXml/itemProps1481.xml><?xml version="1.0" encoding="utf-8"?>
<ds:datastoreItem xmlns:ds="http://schemas.openxmlformats.org/officeDocument/2006/customXml" ds:itemID="{814D098A-61AD-42B0-BC98-23D80F5F17D6}">
  <ds:schemaRefs>
    <ds:schemaRef ds:uri="http://schemas.microsoft.com/VisualStudio/2011/storyboarding/control"/>
  </ds:schemaRefs>
</ds:datastoreItem>
</file>

<file path=customXml/itemProps1482.xml><?xml version="1.0" encoding="utf-8"?>
<ds:datastoreItem xmlns:ds="http://schemas.openxmlformats.org/officeDocument/2006/customXml" ds:itemID="{2DAC0434-B44F-4DAF-A5A6-D41CD71D30BB}">
  <ds:schemaRefs>
    <ds:schemaRef ds:uri="http://schemas.microsoft.com/VisualStudio/2011/storyboarding/control"/>
  </ds:schemaRefs>
</ds:datastoreItem>
</file>

<file path=customXml/itemProps1483.xml><?xml version="1.0" encoding="utf-8"?>
<ds:datastoreItem xmlns:ds="http://schemas.openxmlformats.org/officeDocument/2006/customXml" ds:itemID="{226CDD2D-4662-4EF8-BD29-6E90073B0795}">
  <ds:schemaRefs>
    <ds:schemaRef ds:uri="http://schemas.microsoft.com/VisualStudio/2011/storyboarding/control"/>
  </ds:schemaRefs>
</ds:datastoreItem>
</file>

<file path=customXml/itemProps1484.xml><?xml version="1.0" encoding="utf-8"?>
<ds:datastoreItem xmlns:ds="http://schemas.openxmlformats.org/officeDocument/2006/customXml" ds:itemID="{005654A1-A1A1-45D9-9931-0792C45EAB78}">
  <ds:schemaRefs>
    <ds:schemaRef ds:uri="http://schemas.microsoft.com/VisualStudio/2011/storyboarding/control"/>
  </ds:schemaRefs>
</ds:datastoreItem>
</file>

<file path=customXml/itemProps1485.xml><?xml version="1.0" encoding="utf-8"?>
<ds:datastoreItem xmlns:ds="http://schemas.openxmlformats.org/officeDocument/2006/customXml" ds:itemID="{9CD99256-1C9D-4F84-B384-E3BA86B33E82}">
  <ds:schemaRefs>
    <ds:schemaRef ds:uri="http://schemas.microsoft.com/VisualStudio/2011/storyboarding/control"/>
  </ds:schemaRefs>
</ds:datastoreItem>
</file>

<file path=customXml/itemProps1486.xml><?xml version="1.0" encoding="utf-8"?>
<ds:datastoreItem xmlns:ds="http://schemas.openxmlformats.org/officeDocument/2006/customXml" ds:itemID="{A2FCF97B-FE06-4884-B336-D401DDB44EA3}">
  <ds:schemaRefs>
    <ds:schemaRef ds:uri="http://schemas.microsoft.com/VisualStudio/2011/storyboarding/control"/>
  </ds:schemaRefs>
</ds:datastoreItem>
</file>

<file path=customXml/itemProps1487.xml><?xml version="1.0" encoding="utf-8"?>
<ds:datastoreItem xmlns:ds="http://schemas.openxmlformats.org/officeDocument/2006/customXml" ds:itemID="{8909C6CD-AF15-431D-A906-6DFA3A4FEDFF}">
  <ds:schemaRefs>
    <ds:schemaRef ds:uri="http://schemas.microsoft.com/VisualStudio/2011/storyboarding/control"/>
  </ds:schemaRefs>
</ds:datastoreItem>
</file>

<file path=customXml/itemProps1488.xml><?xml version="1.0" encoding="utf-8"?>
<ds:datastoreItem xmlns:ds="http://schemas.openxmlformats.org/officeDocument/2006/customXml" ds:itemID="{FD9F6B7C-AFAC-42F0-90C8-7F658FD6A03B}">
  <ds:schemaRefs>
    <ds:schemaRef ds:uri="http://schemas.microsoft.com/VisualStudio/2011/storyboarding/control"/>
  </ds:schemaRefs>
</ds:datastoreItem>
</file>

<file path=customXml/itemProps1489.xml><?xml version="1.0" encoding="utf-8"?>
<ds:datastoreItem xmlns:ds="http://schemas.openxmlformats.org/officeDocument/2006/customXml" ds:itemID="{0CCA059D-97B2-4891-894A-4F80C5EEEAD7}">
  <ds:schemaRefs>
    <ds:schemaRef ds:uri="http://schemas.microsoft.com/VisualStudio/2011/storyboarding/control"/>
  </ds:schemaRefs>
</ds:datastoreItem>
</file>

<file path=customXml/itemProps149.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1490.xml><?xml version="1.0" encoding="utf-8"?>
<ds:datastoreItem xmlns:ds="http://schemas.openxmlformats.org/officeDocument/2006/customXml" ds:itemID="{07DD1747-72E0-4331-B986-7548B689C69F}">
  <ds:schemaRefs>
    <ds:schemaRef ds:uri="http://schemas.microsoft.com/VisualStudio/2011/storyboarding/control"/>
  </ds:schemaRefs>
</ds:datastoreItem>
</file>

<file path=customXml/itemProps1491.xml><?xml version="1.0" encoding="utf-8"?>
<ds:datastoreItem xmlns:ds="http://schemas.openxmlformats.org/officeDocument/2006/customXml" ds:itemID="{89036EB3-518D-48A5-9959-E2A08418ABDD}">
  <ds:schemaRefs>
    <ds:schemaRef ds:uri="http://schemas.microsoft.com/VisualStudio/2011/storyboarding/control"/>
  </ds:schemaRefs>
</ds:datastoreItem>
</file>

<file path=customXml/itemProps1492.xml><?xml version="1.0" encoding="utf-8"?>
<ds:datastoreItem xmlns:ds="http://schemas.openxmlformats.org/officeDocument/2006/customXml" ds:itemID="{F953EC99-640B-468C-AC22-195709163BAB}">
  <ds:schemaRefs>
    <ds:schemaRef ds:uri="http://schemas.microsoft.com/VisualStudio/2011/storyboarding/control"/>
  </ds:schemaRefs>
</ds:datastoreItem>
</file>

<file path=customXml/itemProps1493.xml><?xml version="1.0" encoding="utf-8"?>
<ds:datastoreItem xmlns:ds="http://schemas.openxmlformats.org/officeDocument/2006/customXml" ds:itemID="{8F04F146-3290-4082-8AEC-9A84E21BB592}">
  <ds:schemaRefs>
    <ds:schemaRef ds:uri="http://schemas.microsoft.com/VisualStudio/2011/storyboarding/control"/>
  </ds:schemaRefs>
</ds:datastoreItem>
</file>

<file path=customXml/itemProps1494.xml><?xml version="1.0" encoding="utf-8"?>
<ds:datastoreItem xmlns:ds="http://schemas.openxmlformats.org/officeDocument/2006/customXml" ds:itemID="{69161EA0-4AD5-428F-B564-649A79BF57F9}">
  <ds:schemaRefs>
    <ds:schemaRef ds:uri="http://schemas.microsoft.com/VisualStudio/2011/storyboarding/control"/>
  </ds:schemaRefs>
</ds:datastoreItem>
</file>

<file path=customXml/itemProps1495.xml><?xml version="1.0" encoding="utf-8"?>
<ds:datastoreItem xmlns:ds="http://schemas.openxmlformats.org/officeDocument/2006/customXml" ds:itemID="{78FBBFCD-DE04-4710-9E2E-01C1B040B4F4}">
  <ds:schemaRefs>
    <ds:schemaRef ds:uri="http://schemas.microsoft.com/VisualStudio/2011/storyboarding/control"/>
  </ds:schemaRefs>
</ds:datastoreItem>
</file>

<file path=customXml/itemProps1496.xml><?xml version="1.0" encoding="utf-8"?>
<ds:datastoreItem xmlns:ds="http://schemas.openxmlformats.org/officeDocument/2006/customXml" ds:itemID="{50A0C097-B11E-4228-8592-39D24116C4B7}">
  <ds:schemaRefs>
    <ds:schemaRef ds:uri="http://schemas.microsoft.com/VisualStudio/2011/storyboarding/control"/>
  </ds:schemaRefs>
</ds:datastoreItem>
</file>

<file path=customXml/itemProps1497.xml><?xml version="1.0" encoding="utf-8"?>
<ds:datastoreItem xmlns:ds="http://schemas.openxmlformats.org/officeDocument/2006/customXml" ds:itemID="{2DE02E58-BD80-4DF8-B4E8-381FA230512C}">
  <ds:schemaRefs>
    <ds:schemaRef ds:uri="http://schemas.microsoft.com/VisualStudio/2011/storyboarding/control"/>
  </ds:schemaRefs>
</ds:datastoreItem>
</file>

<file path=customXml/itemProps1498.xml><?xml version="1.0" encoding="utf-8"?>
<ds:datastoreItem xmlns:ds="http://schemas.openxmlformats.org/officeDocument/2006/customXml" ds:itemID="{0FF04475-8E6B-4449-849E-65D0BF7D2CA1}">
  <ds:schemaRefs>
    <ds:schemaRef ds:uri="http://schemas.microsoft.com/VisualStudio/2011/storyboarding/control"/>
  </ds:schemaRefs>
</ds:datastoreItem>
</file>

<file path=customXml/itemProps1499.xml><?xml version="1.0" encoding="utf-8"?>
<ds:datastoreItem xmlns:ds="http://schemas.openxmlformats.org/officeDocument/2006/customXml" ds:itemID="{E5708088-7EEE-48F0-91CF-1CA354F14B4A}">
  <ds:schemaRefs>
    <ds:schemaRef ds:uri="http://schemas.microsoft.com/VisualStudio/2011/storyboarding/control"/>
  </ds:schemaRefs>
</ds:datastoreItem>
</file>

<file path=customXml/itemProps15.xml><?xml version="1.0" encoding="utf-8"?>
<ds:datastoreItem xmlns:ds="http://schemas.openxmlformats.org/officeDocument/2006/customXml" ds:itemID="{8DEE4342-23E7-4D4D-9671-CB16B7ED1978}">
  <ds:schemaRefs>
    <ds:schemaRef ds:uri="http://schemas.microsoft.com/VisualStudio/2011/storyboarding/control"/>
  </ds:schemaRefs>
</ds:datastoreItem>
</file>

<file path=customXml/itemProps150.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1500.xml><?xml version="1.0" encoding="utf-8"?>
<ds:datastoreItem xmlns:ds="http://schemas.openxmlformats.org/officeDocument/2006/customXml" ds:itemID="{8CE7EFBA-E7FB-43ED-A608-4FDB96C10E5C}">
  <ds:schemaRefs>
    <ds:schemaRef ds:uri="http://schemas.microsoft.com/VisualStudio/2011/storyboarding/control"/>
  </ds:schemaRefs>
</ds:datastoreItem>
</file>

<file path=customXml/itemProps151.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152.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153.xml><?xml version="1.0" encoding="utf-8"?>
<ds:datastoreItem xmlns:ds="http://schemas.openxmlformats.org/officeDocument/2006/customXml" ds:itemID="{915EA78B-35A2-4114-A4B6-8B608D9E035B}">
  <ds:schemaRefs>
    <ds:schemaRef ds:uri="http://schemas.microsoft.com/VisualStudio/2011/storyboarding/control"/>
  </ds:schemaRefs>
</ds:datastoreItem>
</file>

<file path=customXml/itemProps154.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155.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156.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157.xml><?xml version="1.0" encoding="utf-8"?>
<ds:datastoreItem xmlns:ds="http://schemas.openxmlformats.org/officeDocument/2006/customXml" ds:itemID="{4BF5C4FC-A203-498B-A9AB-7AE4E988834D}">
  <ds:schemaRefs>
    <ds:schemaRef ds:uri="http://schemas.microsoft.com/VisualStudio/2011/storyboarding/control"/>
  </ds:schemaRefs>
</ds:datastoreItem>
</file>

<file path=customXml/itemProps158.xml><?xml version="1.0" encoding="utf-8"?>
<ds:datastoreItem xmlns:ds="http://schemas.openxmlformats.org/officeDocument/2006/customXml" ds:itemID="{4092A8BD-C919-42B0-B13B-73D214FF7AF2}">
  <ds:schemaRefs>
    <ds:schemaRef ds:uri="http://schemas.microsoft.com/VisualStudio/2011/storyboarding/control"/>
  </ds:schemaRefs>
</ds:datastoreItem>
</file>

<file path=customXml/itemProps159.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16.xml><?xml version="1.0" encoding="utf-8"?>
<ds:datastoreItem xmlns:ds="http://schemas.openxmlformats.org/officeDocument/2006/customXml" ds:itemID="{2BE31B8E-5E56-4EE3-B3E2-52BF322DC8B2}">
  <ds:schemaRefs>
    <ds:schemaRef ds:uri="http://schemas.microsoft.com/VisualStudio/2011/storyboarding/control"/>
  </ds:schemaRefs>
</ds:datastoreItem>
</file>

<file path=customXml/itemProps160.xml><?xml version="1.0" encoding="utf-8"?>
<ds:datastoreItem xmlns:ds="http://schemas.openxmlformats.org/officeDocument/2006/customXml" ds:itemID="{85549572-C9B3-4B04-8B21-07129683AD64}">
  <ds:schemaRefs>
    <ds:schemaRef ds:uri="http://schemas.microsoft.com/VisualStudio/2011/storyboarding/control"/>
  </ds:schemaRefs>
</ds:datastoreItem>
</file>

<file path=customXml/itemProps161.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162.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163.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164.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165.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166.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167.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168.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169.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17.xml><?xml version="1.0" encoding="utf-8"?>
<ds:datastoreItem xmlns:ds="http://schemas.openxmlformats.org/officeDocument/2006/customXml" ds:itemID="{122E96BC-D6CB-4B1F-9CAF-76A50E73EE52}">
  <ds:schemaRefs>
    <ds:schemaRef ds:uri="http://schemas.microsoft.com/VisualStudio/2011/storyboarding/control"/>
  </ds:schemaRefs>
</ds:datastoreItem>
</file>

<file path=customXml/itemProps170.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171.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172.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173.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174.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175.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176.xml><?xml version="1.0" encoding="utf-8"?>
<ds:datastoreItem xmlns:ds="http://schemas.openxmlformats.org/officeDocument/2006/customXml" ds:itemID="{67122A9E-92CB-4027-9D25-D8E792A40E02}">
  <ds:schemaRefs>
    <ds:schemaRef ds:uri="http://schemas.microsoft.com/VisualStudio/2011/storyboarding/control"/>
  </ds:schemaRefs>
</ds:datastoreItem>
</file>

<file path=customXml/itemProps177.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178.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179.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18.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180.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181.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182.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183.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184.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185.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186.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187.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188.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189.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19.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190.xml><?xml version="1.0" encoding="utf-8"?>
<ds:datastoreItem xmlns:ds="http://schemas.openxmlformats.org/officeDocument/2006/customXml" ds:itemID="{817012FD-698F-4271-A5BF-F950E687200C}">
  <ds:schemaRefs>
    <ds:schemaRef ds:uri="http://schemas.microsoft.com/VisualStudio/2011/storyboarding/control"/>
  </ds:schemaRefs>
</ds:datastoreItem>
</file>

<file path=customXml/itemProps191.xml><?xml version="1.0" encoding="utf-8"?>
<ds:datastoreItem xmlns:ds="http://schemas.openxmlformats.org/officeDocument/2006/customXml" ds:itemID="{55B6D405-C52D-4340-8F65-4A94B0820574}">
  <ds:schemaRefs>
    <ds:schemaRef ds:uri="http://schemas.microsoft.com/VisualStudio/2011/storyboarding/control"/>
  </ds:schemaRefs>
</ds:datastoreItem>
</file>

<file path=customXml/itemProps192.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193.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194.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195.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196.xml><?xml version="1.0" encoding="utf-8"?>
<ds:datastoreItem xmlns:ds="http://schemas.openxmlformats.org/officeDocument/2006/customXml" ds:itemID="{0918E82A-29A7-44FC-A73C-2DA8EED3F562}">
  <ds:schemaRefs>
    <ds:schemaRef ds:uri="http://schemas.microsoft.com/VisualStudio/2011/storyboarding/control"/>
  </ds:schemaRefs>
</ds:datastoreItem>
</file>

<file path=customXml/itemProps197.xml><?xml version="1.0" encoding="utf-8"?>
<ds:datastoreItem xmlns:ds="http://schemas.openxmlformats.org/officeDocument/2006/customXml" ds:itemID="{C0156932-3303-4441-A5D9-AB9ED4784CBE}">
  <ds:schemaRefs>
    <ds:schemaRef ds:uri="http://schemas.microsoft.com/VisualStudio/2011/storyboarding/control"/>
  </ds:schemaRefs>
</ds:datastoreItem>
</file>

<file path=customXml/itemProps198.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199.xml><?xml version="1.0" encoding="utf-8"?>
<ds:datastoreItem xmlns:ds="http://schemas.openxmlformats.org/officeDocument/2006/customXml" ds:itemID="{1DA0B221-F48E-4FD3-868B-2296E31AE2E2}">
  <ds:schemaRefs>
    <ds:schemaRef ds:uri="http://schemas.microsoft.com/VisualStudio/2011/storyboarding/control"/>
  </ds:schemaRefs>
</ds:datastoreItem>
</file>

<file path=customXml/itemProps2.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20.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200.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201.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202.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203.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204.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205.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206.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207.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208.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209.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21.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210.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211.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212.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213.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214.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215.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216.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217.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218.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219.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22.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220.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221.xml><?xml version="1.0" encoding="utf-8"?>
<ds:datastoreItem xmlns:ds="http://schemas.openxmlformats.org/officeDocument/2006/customXml" ds:itemID="{16B856B7-5DF3-4FE4-9FD5-10749DEB9BA3}">
  <ds:schemaRefs>
    <ds:schemaRef ds:uri="http://schemas.microsoft.com/VisualStudio/2011/storyboarding/control"/>
  </ds:schemaRefs>
</ds:datastoreItem>
</file>

<file path=customXml/itemProps222.xml><?xml version="1.0" encoding="utf-8"?>
<ds:datastoreItem xmlns:ds="http://schemas.openxmlformats.org/officeDocument/2006/customXml" ds:itemID="{717341BA-6B15-4ED9-958F-AA8FF9C48438}">
  <ds:schemaRefs>
    <ds:schemaRef ds:uri="http://schemas.microsoft.com/VisualStudio/2011/storyboarding/control"/>
  </ds:schemaRefs>
</ds:datastoreItem>
</file>

<file path=customXml/itemProps223.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224.xml><?xml version="1.0" encoding="utf-8"?>
<ds:datastoreItem xmlns:ds="http://schemas.openxmlformats.org/officeDocument/2006/customXml" ds:itemID="{346625B8-8E92-4896-A6D9-1AAB9E9FCDDC}">
  <ds:schemaRefs>
    <ds:schemaRef ds:uri="http://schemas.microsoft.com/VisualStudio/2011/storyboarding/control"/>
  </ds:schemaRefs>
</ds:datastoreItem>
</file>

<file path=customXml/itemProps225.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226.xml><?xml version="1.0" encoding="utf-8"?>
<ds:datastoreItem xmlns:ds="http://schemas.openxmlformats.org/officeDocument/2006/customXml" ds:itemID="{42856D8A-C5EF-47A2-81F7-2E7FB6B77356}">
  <ds:schemaRefs>
    <ds:schemaRef ds:uri="http://schemas.microsoft.com/VisualStudio/2011/storyboarding/control"/>
  </ds:schemaRefs>
</ds:datastoreItem>
</file>

<file path=customXml/itemProps227.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228.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229.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23.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230.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231.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232.xml><?xml version="1.0" encoding="utf-8"?>
<ds:datastoreItem xmlns:ds="http://schemas.openxmlformats.org/officeDocument/2006/customXml" ds:itemID="{381CF486-59BE-4A09-A05E-8991AA07512F}">
  <ds:schemaRefs>
    <ds:schemaRef ds:uri="http://schemas.microsoft.com/VisualStudio/2011/storyboarding/control"/>
  </ds:schemaRefs>
</ds:datastoreItem>
</file>

<file path=customXml/itemProps233.xml><?xml version="1.0" encoding="utf-8"?>
<ds:datastoreItem xmlns:ds="http://schemas.openxmlformats.org/officeDocument/2006/customXml" ds:itemID="{B63E02AD-8DF4-4D40-96ED-BF6DFB4D3E27}">
  <ds:schemaRefs>
    <ds:schemaRef ds:uri="http://schemas.microsoft.com/VisualStudio/2011/storyboarding/control"/>
  </ds:schemaRefs>
</ds:datastoreItem>
</file>

<file path=customXml/itemProps234.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235.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236.xml><?xml version="1.0" encoding="utf-8"?>
<ds:datastoreItem xmlns:ds="http://schemas.openxmlformats.org/officeDocument/2006/customXml" ds:itemID="{E6EBA658-F576-4AA4-8866-0F3D4EE97344}">
  <ds:schemaRefs>
    <ds:schemaRef ds:uri="http://schemas.microsoft.com/VisualStudio/2011/storyboarding/control"/>
  </ds:schemaRefs>
</ds:datastoreItem>
</file>

<file path=customXml/itemProps237.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238.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239.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24.xml><?xml version="1.0" encoding="utf-8"?>
<ds:datastoreItem xmlns:ds="http://schemas.openxmlformats.org/officeDocument/2006/customXml" ds:itemID="{46C19374-A2F9-4EA1-854B-16D104FDB157}">
  <ds:schemaRefs>
    <ds:schemaRef ds:uri="http://schemas.microsoft.com/VisualStudio/2011/storyboarding/control"/>
  </ds:schemaRefs>
</ds:datastoreItem>
</file>

<file path=customXml/itemProps240.xml><?xml version="1.0" encoding="utf-8"?>
<ds:datastoreItem xmlns:ds="http://schemas.openxmlformats.org/officeDocument/2006/customXml" ds:itemID="{F07AE19D-1FBC-461C-BFC1-2AE00C33C33D}">
  <ds:schemaRefs>
    <ds:schemaRef ds:uri="http://schemas.microsoft.com/VisualStudio/2011/storyboarding/control"/>
  </ds:schemaRefs>
</ds:datastoreItem>
</file>

<file path=customXml/itemProps241.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242.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243.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244.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245.xml><?xml version="1.0" encoding="utf-8"?>
<ds:datastoreItem xmlns:ds="http://schemas.openxmlformats.org/officeDocument/2006/customXml" ds:itemID="{63F1FD81-1BB7-4605-8DD1-11114CB491A0}">
  <ds:schemaRefs>
    <ds:schemaRef ds:uri="http://schemas.microsoft.com/VisualStudio/2011/storyboarding/control"/>
  </ds:schemaRefs>
</ds:datastoreItem>
</file>

<file path=customXml/itemProps246.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247.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248.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249.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25.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250.xml><?xml version="1.0" encoding="utf-8"?>
<ds:datastoreItem xmlns:ds="http://schemas.openxmlformats.org/officeDocument/2006/customXml" ds:itemID="{9681CF84-4166-46F9-BA0E-35B038C9A266}">
  <ds:schemaRefs>
    <ds:schemaRef ds:uri="http://schemas.microsoft.com/VisualStudio/2011/storyboarding/control"/>
  </ds:schemaRefs>
</ds:datastoreItem>
</file>

<file path=customXml/itemProps251.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252.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253.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254.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255.xml><?xml version="1.0" encoding="utf-8"?>
<ds:datastoreItem xmlns:ds="http://schemas.openxmlformats.org/officeDocument/2006/customXml" ds:itemID="{1716C5FD-4C9E-4A48-9773-A9A822402248}">
  <ds:schemaRefs>
    <ds:schemaRef ds:uri="http://schemas.microsoft.com/VisualStudio/2011/storyboarding/control"/>
  </ds:schemaRefs>
</ds:datastoreItem>
</file>

<file path=customXml/itemProps256.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257.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258.xml><?xml version="1.0" encoding="utf-8"?>
<ds:datastoreItem xmlns:ds="http://schemas.openxmlformats.org/officeDocument/2006/customXml" ds:itemID="{44230770-DC8C-43A3-A6B7-998446F32F5E}">
  <ds:schemaRefs>
    <ds:schemaRef ds:uri="http://schemas.microsoft.com/VisualStudio/2011/storyboarding/control"/>
  </ds:schemaRefs>
</ds:datastoreItem>
</file>

<file path=customXml/itemProps259.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26.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260.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261.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262.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263.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264.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265.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266.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267.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268.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269.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27.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270.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271.xml><?xml version="1.0" encoding="utf-8"?>
<ds:datastoreItem xmlns:ds="http://schemas.openxmlformats.org/officeDocument/2006/customXml" ds:itemID="{DC00FD5E-6751-498A-8288-809AA26667B7}">
  <ds:schemaRefs>
    <ds:schemaRef ds:uri="http://schemas.microsoft.com/VisualStudio/2011/storyboarding/control"/>
  </ds:schemaRefs>
</ds:datastoreItem>
</file>

<file path=customXml/itemProps272.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273.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274.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275.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276.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277.xml><?xml version="1.0" encoding="utf-8"?>
<ds:datastoreItem xmlns:ds="http://schemas.openxmlformats.org/officeDocument/2006/customXml" ds:itemID="{2DA9DF0C-13F8-4875-AC93-820F5CD27A76}">
  <ds:schemaRefs>
    <ds:schemaRef ds:uri="http://schemas.microsoft.com/VisualStudio/2011/storyboarding/control"/>
  </ds:schemaRefs>
</ds:datastoreItem>
</file>

<file path=customXml/itemProps278.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279.xml><?xml version="1.0" encoding="utf-8"?>
<ds:datastoreItem xmlns:ds="http://schemas.openxmlformats.org/officeDocument/2006/customXml" ds:itemID="{6A0AA9DC-2DBB-435F-A392-74AA0EA36AC2}">
  <ds:schemaRefs>
    <ds:schemaRef ds:uri="http://schemas.microsoft.com/VisualStudio/2011/storyboarding/control"/>
  </ds:schemaRefs>
</ds:datastoreItem>
</file>

<file path=customXml/itemProps28.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280.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281.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282.xml><?xml version="1.0" encoding="utf-8"?>
<ds:datastoreItem xmlns:ds="http://schemas.openxmlformats.org/officeDocument/2006/customXml" ds:itemID="{CCAA9683-3562-459A-8DF8-70E22F8171B6}">
  <ds:schemaRefs>
    <ds:schemaRef ds:uri="http://schemas.microsoft.com/VisualStudio/2011/storyboarding/control"/>
  </ds:schemaRefs>
</ds:datastoreItem>
</file>

<file path=customXml/itemProps283.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284.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285.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286.xml><?xml version="1.0" encoding="utf-8"?>
<ds:datastoreItem xmlns:ds="http://schemas.openxmlformats.org/officeDocument/2006/customXml" ds:itemID="{82AB0BA7-7AA5-43B3-96B8-8A496C62230F}">
  <ds:schemaRefs>
    <ds:schemaRef ds:uri="http://schemas.microsoft.com/VisualStudio/2011/storyboarding/control"/>
  </ds:schemaRefs>
</ds:datastoreItem>
</file>

<file path=customXml/itemProps287.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288.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289.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29.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290.xml><?xml version="1.0" encoding="utf-8"?>
<ds:datastoreItem xmlns:ds="http://schemas.openxmlformats.org/officeDocument/2006/customXml" ds:itemID="{05A4ACF2-300A-463F-9F10-6F6F5FAA31A2}">
  <ds:schemaRefs>
    <ds:schemaRef ds:uri="http://schemas.microsoft.com/VisualStudio/2011/storyboarding/control"/>
  </ds:schemaRefs>
</ds:datastoreItem>
</file>

<file path=customXml/itemProps291.xml><?xml version="1.0" encoding="utf-8"?>
<ds:datastoreItem xmlns:ds="http://schemas.openxmlformats.org/officeDocument/2006/customXml" ds:itemID="{AC9D374A-DF30-4A11-B562-2961EB6F8CCE}">
  <ds:schemaRefs>
    <ds:schemaRef ds:uri="http://schemas.microsoft.com/VisualStudio/2011/storyboarding/control"/>
  </ds:schemaRefs>
</ds:datastoreItem>
</file>

<file path=customXml/itemProps292.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293.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294.xml><?xml version="1.0" encoding="utf-8"?>
<ds:datastoreItem xmlns:ds="http://schemas.openxmlformats.org/officeDocument/2006/customXml" ds:itemID="{750CF94D-2F53-4B93-B257-D083D5DBABBA}">
  <ds:schemaRefs>
    <ds:schemaRef ds:uri="http://schemas.microsoft.com/VisualStudio/2011/storyboarding/control"/>
  </ds:schemaRefs>
</ds:datastoreItem>
</file>

<file path=customXml/itemProps295.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296.xml><?xml version="1.0" encoding="utf-8"?>
<ds:datastoreItem xmlns:ds="http://schemas.openxmlformats.org/officeDocument/2006/customXml" ds:itemID="{E27DAB5B-0A80-4251-B6CE-A9115CAF2B9B}">
  <ds:schemaRefs>
    <ds:schemaRef ds:uri="http://schemas.microsoft.com/VisualStudio/2011/storyboarding/control"/>
  </ds:schemaRefs>
</ds:datastoreItem>
</file>

<file path=customXml/itemProps297.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298.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299.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3.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30.xml><?xml version="1.0" encoding="utf-8"?>
<ds:datastoreItem xmlns:ds="http://schemas.openxmlformats.org/officeDocument/2006/customXml" ds:itemID="{08FFC1E9-91DC-465E-8CC1-37C5443DDF5A}">
  <ds:schemaRefs>
    <ds:schemaRef ds:uri="http://schemas.microsoft.com/VisualStudio/2011/storyboarding/control"/>
  </ds:schemaRefs>
</ds:datastoreItem>
</file>

<file path=customXml/itemProps300.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301.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302.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303.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304.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305.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306.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307.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308.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309.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31.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310.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311.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312.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313.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314.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315.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316.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317.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318.xml><?xml version="1.0" encoding="utf-8"?>
<ds:datastoreItem xmlns:ds="http://schemas.openxmlformats.org/officeDocument/2006/customXml" ds:itemID="{9D75C92D-46AC-460C-9543-525E265C8D0B}">
  <ds:schemaRefs>
    <ds:schemaRef ds:uri="http://schemas.microsoft.com/VisualStudio/2011/storyboarding/control"/>
  </ds:schemaRefs>
</ds:datastoreItem>
</file>

<file path=customXml/itemProps319.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32.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320.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321.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322.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323.xml><?xml version="1.0" encoding="utf-8"?>
<ds:datastoreItem xmlns:ds="http://schemas.openxmlformats.org/officeDocument/2006/customXml" ds:itemID="{A2B38790-FAF1-481D-9507-C90DFBD71B62}">
  <ds:schemaRefs>
    <ds:schemaRef ds:uri="http://schemas.microsoft.com/VisualStudio/2011/storyboarding/control"/>
  </ds:schemaRefs>
</ds:datastoreItem>
</file>

<file path=customXml/itemProps324.xml><?xml version="1.0" encoding="utf-8"?>
<ds:datastoreItem xmlns:ds="http://schemas.openxmlformats.org/officeDocument/2006/customXml" ds:itemID="{347568EC-5E5A-4FCB-A314-F121A9DE6ACD}">
  <ds:schemaRefs>
    <ds:schemaRef ds:uri="http://schemas.microsoft.com/VisualStudio/2011/storyboarding/control"/>
  </ds:schemaRefs>
</ds:datastoreItem>
</file>

<file path=customXml/itemProps325.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326.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327.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328.xml><?xml version="1.0" encoding="utf-8"?>
<ds:datastoreItem xmlns:ds="http://schemas.openxmlformats.org/officeDocument/2006/customXml" ds:itemID="{CF58B9D3-D9E7-4340-9154-465D7254AF4C}">
  <ds:schemaRefs>
    <ds:schemaRef ds:uri="http://schemas.microsoft.com/VisualStudio/2011/storyboarding/control"/>
  </ds:schemaRefs>
</ds:datastoreItem>
</file>

<file path=customXml/itemProps329.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33.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330.xml><?xml version="1.0" encoding="utf-8"?>
<ds:datastoreItem xmlns:ds="http://schemas.openxmlformats.org/officeDocument/2006/customXml" ds:itemID="{5E50BFF1-4CAE-4BC5-84CF-487B2A0270F7}">
  <ds:schemaRefs>
    <ds:schemaRef ds:uri="http://schemas.microsoft.com/VisualStudio/2011/storyboarding/control"/>
  </ds:schemaRefs>
</ds:datastoreItem>
</file>

<file path=customXml/itemProps331.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332.xml><?xml version="1.0" encoding="utf-8"?>
<ds:datastoreItem xmlns:ds="http://schemas.openxmlformats.org/officeDocument/2006/customXml" ds:itemID="{B308B4AD-C1A5-4516-9F9F-577B87CA3EE0}">
  <ds:schemaRefs>
    <ds:schemaRef ds:uri="http://schemas.microsoft.com/VisualStudio/2011/storyboarding/control"/>
  </ds:schemaRefs>
</ds:datastoreItem>
</file>

<file path=customXml/itemProps333.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334.xml><?xml version="1.0" encoding="utf-8"?>
<ds:datastoreItem xmlns:ds="http://schemas.openxmlformats.org/officeDocument/2006/customXml" ds:itemID="{2CCD22D7-4FB0-4F3A-A49A-432C639A52FA}">
  <ds:schemaRefs>
    <ds:schemaRef ds:uri="http://schemas.microsoft.com/VisualStudio/2011/storyboarding/control"/>
  </ds:schemaRefs>
</ds:datastoreItem>
</file>

<file path=customXml/itemProps335.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336.xml><?xml version="1.0" encoding="utf-8"?>
<ds:datastoreItem xmlns:ds="http://schemas.openxmlformats.org/officeDocument/2006/customXml" ds:itemID="{887C799D-8401-4D70-A50A-B883393D7707}">
  <ds:schemaRefs>
    <ds:schemaRef ds:uri="http://schemas.microsoft.com/VisualStudio/2011/storyboarding/control"/>
  </ds:schemaRefs>
</ds:datastoreItem>
</file>

<file path=customXml/itemProps337.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338.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339.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34.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340.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341.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342.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343.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344.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345.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346.xml><?xml version="1.0" encoding="utf-8"?>
<ds:datastoreItem xmlns:ds="http://schemas.openxmlformats.org/officeDocument/2006/customXml" ds:itemID="{130230CC-765A-48E5-BB64-05C718B4DC0F}">
  <ds:schemaRefs>
    <ds:schemaRef ds:uri="http://schemas.microsoft.com/VisualStudio/2011/storyboarding/control"/>
  </ds:schemaRefs>
</ds:datastoreItem>
</file>

<file path=customXml/itemProps347.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348.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349.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35.xml><?xml version="1.0" encoding="utf-8"?>
<ds:datastoreItem xmlns:ds="http://schemas.openxmlformats.org/officeDocument/2006/customXml" ds:itemID="{F8578BA0-209F-42AF-9F6A-601E2D105D81}">
  <ds:schemaRefs>
    <ds:schemaRef ds:uri="http://schemas.microsoft.com/VisualStudio/2011/storyboarding/control"/>
  </ds:schemaRefs>
</ds:datastoreItem>
</file>

<file path=customXml/itemProps350.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351.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352.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353.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354.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355.xml><?xml version="1.0" encoding="utf-8"?>
<ds:datastoreItem xmlns:ds="http://schemas.openxmlformats.org/officeDocument/2006/customXml" ds:itemID="{3BAE189D-4C68-4FA5-9635-F8F2A07749B7}">
  <ds:schemaRefs>
    <ds:schemaRef ds:uri="http://schemas.microsoft.com/VisualStudio/2011/storyboarding/control"/>
  </ds:schemaRefs>
</ds:datastoreItem>
</file>

<file path=customXml/itemProps356.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357.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358.xml><?xml version="1.0" encoding="utf-8"?>
<ds:datastoreItem xmlns:ds="http://schemas.openxmlformats.org/officeDocument/2006/customXml" ds:itemID="{3F146DA7-E04F-4DAB-92F7-ABAC7E9C135F}">
  <ds:schemaRefs>
    <ds:schemaRef ds:uri="http://schemas.microsoft.com/VisualStudio/2011/storyboarding/control"/>
  </ds:schemaRefs>
</ds:datastoreItem>
</file>

<file path=customXml/itemProps359.xml><?xml version="1.0" encoding="utf-8"?>
<ds:datastoreItem xmlns:ds="http://schemas.openxmlformats.org/officeDocument/2006/customXml" ds:itemID="{ED7FC2C5-762B-4022-996D-B4BEEF5ED76F}">
  <ds:schemaRefs>
    <ds:schemaRef ds:uri="http://schemas.microsoft.com/VisualStudio/2011/storyboarding/control"/>
  </ds:schemaRefs>
</ds:datastoreItem>
</file>

<file path=customXml/itemProps36.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360.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361.xml><?xml version="1.0" encoding="utf-8"?>
<ds:datastoreItem xmlns:ds="http://schemas.openxmlformats.org/officeDocument/2006/customXml" ds:itemID="{E87EF5F6-5EDD-407C-BDA1-ED2FD8BC27C4}">
  <ds:schemaRefs>
    <ds:schemaRef ds:uri="http://schemas.microsoft.com/VisualStudio/2011/storyboarding/control"/>
  </ds:schemaRefs>
</ds:datastoreItem>
</file>

<file path=customXml/itemProps362.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363.xml><?xml version="1.0" encoding="utf-8"?>
<ds:datastoreItem xmlns:ds="http://schemas.openxmlformats.org/officeDocument/2006/customXml" ds:itemID="{EBC5CE01-27E2-4C41-B01B-D374B55D4740}">
  <ds:schemaRefs>
    <ds:schemaRef ds:uri="http://schemas.microsoft.com/VisualStudio/2011/storyboarding/control"/>
  </ds:schemaRefs>
</ds:datastoreItem>
</file>

<file path=customXml/itemProps364.xml><?xml version="1.0" encoding="utf-8"?>
<ds:datastoreItem xmlns:ds="http://schemas.openxmlformats.org/officeDocument/2006/customXml" ds:itemID="{FA103A62-0462-451D-A385-F30E51D9D84D}">
  <ds:schemaRefs>
    <ds:schemaRef ds:uri="http://schemas.microsoft.com/VisualStudio/2011/storyboarding/control"/>
  </ds:schemaRefs>
</ds:datastoreItem>
</file>

<file path=customXml/itemProps365.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366.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367.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368.xml><?xml version="1.0" encoding="utf-8"?>
<ds:datastoreItem xmlns:ds="http://schemas.openxmlformats.org/officeDocument/2006/customXml" ds:itemID="{A76921F3-32ED-48AF-BE63-76E33153B6FE}">
  <ds:schemaRefs>
    <ds:schemaRef ds:uri="http://schemas.microsoft.com/VisualStudio/2011/storyboarding/control"/>
  </ds:schemaRefs>
</ds:datastoreItem>
</file>

<file path=customXml/itemProps369.xml><?xml version="1.0" encoding="utf-8"?>
<ds:datastoreItem xmlns:ds="http://schemas.openxmlformats.org/officeDocument/2006/customXml" ds:itemID="{455CFA61-1EA7-41F2-BC6D-93EBDDFC17F5}">
  <ds:schemaRefs>
    <ds:schemaRef ds:uri="http://schemas.microsoft.com/VisualStudio/2011/storyboarding/control"/>
  </ds:schemaRefs>
</ds:datastoreItem>
</file>

<file path=customXml/itemProps37.xml><?xml version="1.0" encoding="utf-8"?>
<ds:datastoreItem xmlns:ds="http://schemas.openxmlformats.org/officeDocument/2006/customXml" ds:itemID="{8A8B182E-BA02-4BBA-94F3-FAFDECBDFF3F}">
  <ds:schemaRefs>
    <ds:schemaRef ds:uri="http://schemas.microsoft.com/VisualStudio/2011/storyboarding/control"/>
  </ds:schemaRefs>
</ds:datastoreItem>
</file>

<file path=customXml/itemProps370.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371.xml><?xml version="1.0" encoding="utf-8"?>
<ds:datastoreItem xmlns:ds="http://schemas.openxmlformats.org/officeDocument/2006/customXml" ds:itemID="{9D3A1F16-5B67-42E8-A91A-28BF1B937B6B}">
  <ds:schemaRefs>
    <ds:schemaRef ds:uri="http://schemas.microsoft.com/VisualStudio/2011/storyboarding/control"/>
  </ds:schemaRefs>
</ds:datastoreItem>
</file>

<file path=customXml/itemProps372.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373.xml><?xml version="1.0" encoding="utf-8"?>
<ds:datastoreItem xmlns:ds="http://schemas.openxmlformats.org/officeDocument/2006/customXml" ds:itemID="{2741248D-B466-4A8F-91B9-E0E091563BD3}">
  <ds:schemaRefs>
    <ds:schemaRef ds:uri="http://schemas.microsoft.com/VisualStudio/2011/storyboarding/control"/>
  </ds:schemaRefs>
</ds:datastoreItem>
</file>

<file path=customXml/itemProps374.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375.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376.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377.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378.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379.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38.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380.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381.xml><?xml version="1.0" encoding="utf-8"?>
<ds:datastoreItem xmlns:ds="http://schemas.openxmlformats.org/officeDocument/2006/customXml" ds:itemID="{BFCE12F8-3FC3-4C40-8730-A4E99D30FBC5}">
  <ds:schemaRefs>
    <ds:schemaRef ds:uri="http://schemas.microsoft.com/VisualStudio/2011/storyboarding/control"/>
  </ds:schemaRefs>
</ds:datastoreItem>
</file>

<file path=customXml/itemProps382.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383.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384.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385.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386.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387.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388.xml><?xml version="1.0" encoding="utf-8"?>
<ds:datastoreItem xmlns:ds="http://schemas.openxmlformats.org/officeDocument/2006/customXml" ds:itemID="{03BE776B-A4E9-4E9A-933E-C45DE2A5241C}">
  <ds:schemaRefs>
    <ds:schemaRef ds:uri="http://schemas.microsoft.com/VisualStudio/2011/storyboarding/control"/>
  </ds:schemaRefs>
</ds:datastoreItem>
</file>

<file path=customXml/itemProps389.xml><?xml version="1.0" encoding="utf-8"?>
<ds:datastoreItem xmlns:ds="http://schemas.openxmlformats.org/officeDocument/2006/customXml" ds:itemID="{A90175EE-8A35-4A90-8096-D94CE38741F7}">
  <ds:schemaRefs>
    <ds:schemaRef ds:uri="http://schemas.microsoft.com/VisualStudio/2011/storyboarding/control"/>
  </ds:schemaRefs>
</ds:datastoreItem>
</file>

<file path=customXml/itemProps39.xml><?xml version="1.0" encoding="utf-8"?>
<ds:datastoreItem xmlns:ds="http://schemas.openxmlformats.org/officeDocument/2006/customXml" ds:itemID="{BFBA0C05-2BE0-421D-AA36-3DC0454036B3}">
  <ds:schemaRefs>
    <ds:schemaRef ds:uri="http://schemas.microsoft.com/VisualStudio/2011/storyboarding/control"/>
  </ds:schemaRefs>
</ds:datastoreItem>
</file>

<file path=customXml/itemProps390.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391.xml><?xml version="1.0" encoding="utf-8"?>
<ds:datastoreItem xmlns:ds="http://schemas.openxmlformats.org/officeDocument/2006/customXml" ds:itemID="{67324A8D-15DF-47EA-864E-B86881E6980F}">
  <ds:schemaRefs>
    <ds:schemaRef ds:uri="http://schemas.microsoft.com/VisualStudio/2011/storyboarding/control"/>
  </ds:schemaRefs>
</ds:datastoreItem>
</file>

<file path=customXml/itemProps392.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393.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394.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395.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396.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397.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398.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399.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4.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40.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400.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401.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402.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403.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404.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405.xml><?xml version="1.0" encoding="utf-8"?>
<ds:datastoreItem xmlns:ds="http://schemas.openxmlformats.org/officeDocument/2006/customXml" ds:itemID="{00641FD5-B2F5-4571-B381-3149ECDA289F}">
  <ds:schemaRefs>
    <ds:schemaRef ds:uri="http://schemas.microsoft.com/VisualStudio/2011/storyboarding/control"/>
  </ds:schemaRefs>
</ds:datastoreItem>
</file>

<file path=customXml/itemProps406.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407.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408.xml><?xml version="1.0" encoding="utf-8"?>
<ds:datastoreItem xmlns:ds="http://schemas.openxmlformats.org/officeDocument/2006/customXml" ds:itemID="{2179D044-415D-4637-B18A-55B89C0ACF5D}">
  <ds:schemaRefs>
    <ds:schemaRef ds:uri="http://schemas.microsoft.com/VisualStudio/2011/storyboarding/control"/>
  </ds:schemaRefs>
</ds:datastoreItem>
</file>

<file path=customXml/itemProps409.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41.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410.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411.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412.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413.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414.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415.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416.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417.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418.xml><?xml version="1.0" encoding="utf-8"?>
<ds:datastoreItem xmlns:ds="http://schemas.openxmlformats.org/officeDocument/2006/customXml" ds:itemID="{F8597D33-1554-49CF-A788-167238AB7CCF}">
  <ds:schemaRefs>
    <ds:schemaRef ds:uri="http://schemas.microsoft.com/VisualStudio/2011/storyboarding/control"/>
  </ds:schemaRefs>
</ds:datastoreItem>
</file>

<file path=customXml/itemProps419.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42.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420.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421.xml><?xml version="1.0" encoding="utf-8"?>
<ds:datastoreItem xmlns:ds="http://schemas.openxmlformats.org/officeDocument/2006/customXml" ds:itemID="{BAFC2335-97B8-4619-AB0E-85CDA92A727B}">
  <ds:schemaRefs>
    <ds:schemaRef ds:uri="http://schemas.microsoft.com/VisualStudio/2011/storyboarding/control"/>
  </ds:schemaRefs>
</ds:datastoreItem>
</file>

<file path=customXml/itemProps422.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423.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424.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425.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426.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427.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428.xml><?xml version="1.0" encoding="utf-8"?>
<ds:datastoreItem xmlns:ds="http://schemas.openxmlformats.org/officeDocument/2006/customXml" ds:itemID="{AAA246F9-0E3C-4A36-A457-91E09C37732A}">
  <ds:schemaRefs>
    <ds:schemaRef ds:uri="http://schemas.microsoft.com/VisualStudio/2011/storyboarding/control"/>
  </ds:schemaRefs>
</ds:datastoreItem>
</file>

<file path=customXml/itemProps429.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43.xml><?xml version="1.0" encoding="utf-8"?>
<ds:datastoreItem xmlns:ds="http://schemas.openxmlformats.org/officeDocument/2006/customXml" ds:itemID="{916E943D-1112-4EB7-A621-972906E68565}">
  <ds:schemaRefs>
    <ds:schemaRef ds:uri="http://schemas.microsoft.com/VisualStudio/2011/storyboarding/control"/>
  </ds:schemaRefs>
</ds:datastoreItem>
</file>

<file path=customXml/itemProps430.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431.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432.xml><?xml version="1.0" encoding="utf-8"?>
<ds:datastoreItem xmlns:ds="http://schemas.openxmlformats.org/officeDocument/2006/customXml" ds:itemID="{FABE4C35-9556-444D-B3B9-C30DEF9422D2}">
  <ds:schemaRefs>
    <ds:schemaRef ds:uri="http://schemas.microsoft.com/VisualStudio/2011/storyboarding/control"/>
  </ds:schemaRefs>
</ds:datastoreItem>
</file>

<file path=customXml/itemProps433.xml><?xml version="1.0" encoding="utf-8"?>
<ds:datastoreItem xmlns:ds="http://schemas.openxmlformats.org/officeDocument/2006/customXml" ds:itemID="{A78D789E-4B12-46F4-A03A-CCB4F1B2984F}">
  <ds:schemaRefs>
    <ds:schemaRef ds:uri="http://schemas.microsoft.com/VisualStudio/2011/storyboarding/control"/>
  </ds:schemaRefs>
</ds:datastoreItem>
</file>

<file path=customXml/itemProps434.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435.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436.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437.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438.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439.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44.xml><?xml version="1.0" encoding="utf-8"?>
<ds:datastoreItem xmlns:ds="http://schemas.openxmlformats.org/officeDocument/2006/customXml" ds:itemID="{378F94FF-ACC7-4C17-A3E2-CAEA5D1E542B}">
  <ds:schemaRefs>
    <ds:schemaRef ds:uri="http://schemas.microsoft.com/VisualStudio/2011/storyboarding/control"/>
  </ds:schemaRefs>
</ds:datastoreItem>
</file>

<file path=customXml/itemProps440.xml><?xml version="1.0" encoding="utf-8"?>
<ds:datastoreItem xmlns:ds="http://schemas.openxmlformats.org/officeDocument/2006/customXml" ds:itemID="{78A9EDBD-F541-43B3-9124-89A94C55E155}">
  <ds:schemaRefs>
    <ds:schemaRef ds:uri="http://schemas.microsoft.com/VisualStudio/2011/storyboarding/control"/>
  </ds:schemaRefs>
</ds:datastoreItem>
</file>

<file path=customXml/itemProps441.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442.xml><?xml version="1.0" encoding="utf-8"?>
<ds:datastoreItem xmlns:ds="http://schemas.openxmlformats.org/officeDocument/2006/customXml" ds:itemID="{BEB68D73-376E-41EB-BFED-BB6F394717B3}">
  <ds:schemaRefs>
    <ds:schemaRef ds:uri="http://schemas.microsoft.com/VisualStudio/2011/storyboarding/control"/>
  </ds:schemaRefs>
</ds:datastoreItem>
</file>

<file path=customXml/itemProps443.xml><?xml version="1.0" encoding="utf-8"?>
<ds:datastoreItem xmlns:ds="http://schemas.openxmlformats.org/officeDocument/2006/customXml" ds:itemID="{1FA5C7E0-BA2A-42C8-BEDC-797B7CC9AFC9}">
  <ds:schemaRefs>
    <ds:schemaRef ds:uri="http://schemas.microsoft.com/VisualStudio/2011/storyboarding/control"/>
  </ds:schemaRefs>
</ds:datastoreItem>
</file>

<file path=customXml/itemProps444.xml><?xml version="1.0" encoding="utf-8"?>
<ds:datastoreItem xmlns:ds="http://schemas.openxmlformats.org/officeDocument/2006/customXml" ds:itemID="{98D00CA7-AB92-4601-8B0A-D9BCBE0E8A9D}">
  <ds:schemaRefs>
    <ds:schemaRef ds:uri="http://schemas.microsoft.com/VisualStudio/2011/storyboarding/control"/>
  </ds:schemaRefs>
</ds:datastoreItem>
</file>

<file path=customXml/itemProps445.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446.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447.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448.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449.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45.xml><?xml version="1.0" encoding="utf-8"?>
<ds:datastoreItem xmlns:ds="http://schemas.openxmlformats.org/officeDocument/2006/customXml" ds:itemID="{ADA41F82-159C-41BA-BA1A-60501FB43257}">
  <ds:schemaRefs>
    <ds:schemaRef ds:uri="http://schemas.microsoft.com/VisualStudio/2011/storyboarding/control"/>
  </ds:schemaRefs>
</ds:datastoreItem>
</file>

<file path=customXml/itemProps450.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451.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452.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453.xml><?xml version="1.0" encoding="utf-8"?>
<ds:datastoreItem xmlns:ds="http://schemas.openxmlformats.org/officeDocument/2006/customXml" ds:itemID="{B71EC353-7EF4-4DBB-BA33-193DE4C8D0F9}">
  <ds:schemaRefs>
    <ds:schemaRef ds:uri="http://schemas.microsoft.com/VisualStudio/2011/storyboarding/control"/>
  </ds:schemaRefs>
</ds:datastoreItem>
</file>

<file path=customXml/itemProps454.xml><?xml version="1.0" encoding="utf-8"?>
<ds:datastoreItem xmlns:ds="http://schemas.openxmlformats.org/officeDocument/2006/customXml" ds:itemID="{AC0A46D4-A489-4EAD-8515-3614A6E229C3}">
  <ds:schemaRefs>
    <ds:schemaRef ds:uri="http://schemas.microsoft.com/VisualStudio/2011/storyboarding/control"/>
  </ds:schemaRefs>
</ds:datastoreItem>
</file>

<file path=customXml/itemProps455.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456.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457.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458.xml><?xml version="1.0" encoding="utf-8"?>
<ds:datastoreItem xmlns:ds="http://schemas.openxmlformats.org/officeDocument/2006/customXml" ds:itemID="{500D97F3-A6F5-40AE-B2A7-14D56D911387}">
  <ds:schemaRefs>
    <ds:schemaRef ds:uri="http://schemas.microsoft.com/VisualStudio/2011/storyboarding/control"/>
  </ds:schemaRefs>
</ds:datastoreItem>
</file>

<file path=customXml/itemProps459.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46.xml><?xml version="1.0" encoding="utf-8"?>
<ds:datastoreItem xmlns:ds="http://schemas.openxmlformats.org/officeDocument/2006/customXml" ds:itemID="{EADC3F25-20F6-4AE0-914A-F2CC06D00AB6}">
  <ds:schemaRefs>
    <ds:schemaRef ds:uri="http://schemas.microsoft.com/VisualStudio/2011/storyboarding/control"/>
  </ds:schemaRefs>
</ds:datastoreItem>
</file>

<file path=customXml/itemProps460.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461.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462.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463.xml><?xml version="1.0" encoding="utf-8"?>
<ds:datastoreItem xmlns:ds="http://schemas.openxmlformats.org/officeDocument/2006/customXml" ds:itemID="{FFD9B92F-117D-493A-A7AC-9E800602CE21}">
  <ds:schemaRefs>
    <ds:schemaRef ds:uri="http://schemas.microsoft.com/VisualStudio/2011/storyboarding/control"/>
  </ds:schemaRefs>
</ds:datastoreItem>
</file>

<file path=customXml/itemProps464.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465.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466.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467.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468.xml><?xml version="1.0" encoding="utf-8"?>
<ds:datastoreItem xmlns:ds="http://schemas.openxmlformats.org/officeDocument/2006/customXml" ds:itemID="{09D7E946-A591-43A1-BC9E-27C9326C59CD}">
  <ds:schemaRefs>
    <ds:schemaRef ds:uri="http://schemas.microsoft.com/VisualStudio/2011/storyboarding/control"/>
  </ds:schemaRefs>
</ds:datastoreItem>
</file>

<file path=customXml/itemProps469.xml><?xml version="1.0" encoding="utf-8"?>
<ds:datastoreItem xmlns:ds="http://schemas.openxmlformats.org/officeDocument/2006/customXml" ds:itemID="{BBBD2970-4399-4297-8A8C-42EFF10C2E1C}">
  <ds:schemaRefs>
    <ds:schemaRef ds:uri="http://schemas.microsoft.com/VisualStudio/2011/storyboarding/control"/>
  </ds:schemaRefs>
</ds:datastoreItem>
</file>

<file path=customXml/itemProps47.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470.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471.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472.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473.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474.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475.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476.xml><?xml version="1.0" encoding="utf-8"?>
<ds:datastoreItem xmlns:ds="http://schemas.openxmlformats.org/officeDocument/2006/customXml" ds:itemID="{FEB0EBEC-393A-4FB4-A920-D71233DBAEE5}">
  <ds:schemaRefs>
    <ds:schemaRef ds:uri="http://schemas.microsoft.com/VisualStudio/2011/storyboarding/control"/>
  </ds:schemaRefs>
</ds:datastoreItem>
</file>

<file path=customXml/itemProps477.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478.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479.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48.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480.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481.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482.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483.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484.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485.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486.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487.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488.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489.xml><?xml version="1.0" encoding="utf-8"?>
<ds:datastoreItem xmlns:ds="http://schemas.openxmlformats.org/officeDocument/2006/customXml" ds:itemID="{0D0299AB-0218-47F8-9E9F-40A03148C9C9}">
  <ds:schemaRefs>
    <ds:schemaRef ds:uri="http://schemas.microsoft.com/VisualStudio/2011/storyboarding/control"/>
  </ds:schemaRefs>
</ds:datastoreItem>
</file>

<file path=customXml/itemProps49.xml><?xml version="1.0" encoding="utf-8"?>
<ds:datastoreItem xmlns:ds="http://schemas.openxmlformats.org/officeDocument/2006/customXml" ds:itemID="{AC97E12F-5F8A-4F1B-B19E-07BB922B2CCC}">
  <ds:schemaRefs>
    <ds:schemaRef ds:uri="http://schemas.microsoft.com/VisualStudio/2011/storyboarding/control"/>
  </ds:schemaRefs>
</ds:datastoreItem>
</file>

<file path=customXml/itemProps490.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491.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492.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493.xml><?xml version="1.0" encoding="utf-8"?>
<ds:datastoreItem xmlns:ds="http://schemas.openxmlformats.org/officeDocument/2006/customXml" ds:itemID="{8CFF77A3-38C2-4705-A724-F7C29A67CD57}">
  <ds:schemaRefs>
    <ds:schemaRef ds:uri="http://schemas.microsoft.com/VisualStudio/2011/storyboarding/control"/>
  </ds:schemaRefs>
</ds:datastoreItem>
</file>

<file path=customXml/itemProps494.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495.xml><?xml version="1.0" encoding="utf-8"?>
<ds:datastoreItem xmlns:ds="http://schemas.openxmlformats.org/officeDocument/2006/customXml" ds:itemID="{57A4B9CC-E755-4BD0-97AC-3629039C8A30}">
  <ds:schemaRefs>
    <ds:schemaRef ds:uri="http://schemas.microsoft.com/VisualStudio/2011/storyboarding/control"/>
  </ds:schemaRefs>
</ds:datastoreItem>
</file>

<file path=customXml/itemProps496.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497.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498.xml><?xml version="1.0" encoding="utf-8"?>
<ds:datastoreItem xmlns:ds="http://schemas.openxmlformats.org/officeDocument/2006/customXml" ds:itemID="{5932D17F-D252-449B-AD94-BD5C96C80EF7}">
  <ds:schemaRefs>
    <ds:schemaRef ds:uri="http://schemas.microsoft.com/VisualStudio/2011/storyboarding/control"/>
  </ds:schemaRefs>
</ds:datastoreItem>
</file>

<file path=customXml/itemProps499.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5.xml><?xml version="1.0" encoding="utf-8"?>
<ds:datastoreItem xmlns:ds="http://schemas.openxmlformats.org/officeDocument/2006/customXml" ds:itemID="{B270C611-EC8E-4704-9F4C-D38A3E2F0BB9}">
  <ds:schemaRefs>
    <ds:schemaRef ds:uri="http://schemas.microsoft.com/VisualStudio/2011/storyboarding/control"/>
  </ds:schemaRefs>
</ds:datastoreItem>
</file>

<file path=customXml/itemProps50.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500.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501.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502.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503.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504.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505.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506.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507.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508.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509.xml><?xml version="1.0" encoding="utf-8"?>
<ds:datastoreItem xmlns:ds="http://schemas.openxmlformats.org/officeDocument/2006/customXml" ds:itemID="{3D3B6879-2447-48B5-A78E-B3CFD7C7B5F1}">
  <ds:schemaRefs>
    <ds:schemaRef ds:uri="http://schemas.microsoft.com/VisualStudio/2011/storyboarding/control"/>
  </ds:schemaRefs>
</ds:datastoreItem>
</file>

<file path=customXml/itemProps51.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510.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511.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512.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513.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514.xml><?xml version="1.0" encoding="utf-8"?>
<ds:datastoreItem xmlns:ds="http://schemas.openxmlformats.org/officeDocument/2006/customXml" ds:itemID="{1A175969-8BDD-4E93-8E98-0ED48E5B00FB}">
  <ds:schemaRefs>
    <ds:schemaRef ds:uri="http://schemas.microsoft.com/VisualStudio/2011/storyboarding/control"/>
  </ds:schemaRefs>
</ds:datastoreItem>
</file>

<file path=customXml/itemProps515.xml><?xml version="1.0" encoding="utf-8"?>
<ds:datastoreItem xmlns:ds="http://schemas.openxmlformats.org/officeDocument/2006/customXml" ds:itemID="{A2D6F212-8C25-467C-86B2-138DE89DB6BF}">
  <ds:schemaRefs>
    <ds:schemaRef ds:uri="http://schemas.microsoft.com/VisualStudio/2011/storyboarding/control"/>
  </ds:schemaRefs>
</ds:datastoreItem>
</file>

<file path=customXml/itemProps516.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517.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518.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519.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52.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520.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521.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522.xml><?xml version="1.0" encoding="utf-8"?>
<ds:datastoreItem xmlns:ds="http://schemas.openxmlformats.org/officeDocument/2006/customXml" ds:itemID="{0667406F-B7E9-4B07-A18B-3F1F679DAEA3}">
  <ds:schemaRefs>
    <ds:schemaRef ds:uri="http://schemas.microsoft.com/VisualStudio/2011/storyboarding/control"/>
  </ds:schemaRefs>
</ds:datastoreItem>
</file>

<file path=customXml/itemProps523.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524.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525.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526.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527.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528.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529.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53.xml><?xml version="1.0" encoding="utf-8"?>
<ds:datastoreItem xmlns:ds="http://schemas.openxmlformats.org/officeDocument/2006/customXml" ds:itemID="{9D04FCB0-71F0-46E4-9AC4-7CA331F34C4C}">
  <ds:schemaRefs>
    <ds:schemaRef ds:uri="http://schemas.microsoft.com/VisualStudio/2011/storyboarding/control"/>
  </ds:schemaRefs>
</ds:datastoreItem>
</file>

<file path=customXml/itemProps530.xml><?xml version="1.0" encoding="utf-8"?>
<ds:datastoreItem xmlns:ds="http://schemas.openxmlformats.org/officeDocument/2006/customXml" ds:itemID="{10D2F4B7-61A3-4890-84A4-DFFF87943F2C}">
  <ds:schemaRefs>
    <ds:schemaRef ds:uri="http://schemas.microsoft.com/VisualStudio/2011/storyboarding/control"/>
  </ds:schemaRefs>
</ds:datastoreItem>
</file>

<file path=customXml/itemProps531.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532.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533.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534.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535.xml><?xml version="1.0" encoding="utf-8"?>
<ds:datastoreItem xmlns:ds="http://schemas.openxmlformats.org/officeDocument/2006/customXml" ds:itemID="{338A8EDB-4A5F-4C14-9A95-D6C42CD8D566}">
  <ds:schemaRefs>
    <ds:schemaRef ds:uri="http://schemas.microsoft.com/VisualStudio/2011/storyboarding/control"/>
  </ds:schemaRefs>
</ds:datastoreItem>
</file>

<file path=customXml/itemProps536.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537.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538.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539.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54.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540.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541.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542.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543.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544.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545.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546.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547.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548.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549.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55.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550.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551.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552.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553.xml><?xml version="1.0" encoding="utf-8"?>
<ds:datastoreItem xmlns:ds="http://schemas.openxmlformats.org/officeDocument/2006/customXml" ds:itemID="{EC54DFA0-2515-4B42-B96C-20CE4DD3BC04}">
  <ds:schemaRefs>
    <ds:schemaRef ds:uri="http://schemas.microsoft.com/VisualStudio/2011/storyboarding/control"/>
  </ds:schemaRefs>
</ds:datastoreItem>
</file>

<file path=customXml/itemProps554.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555.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556.xml><?xml version="1.0" encoding="utf-8"?>
<ds:datastoreItem xmlns:ds="http://schemas.openxmlformats.org/officeDocument/2006/customXml" ds:itemID="{15A54594-FCED-4769-9EAC-199804EF39C7}">
  <ds:schemaRefs>
    <ds:schemaRef ds:uri="http://schemas.microsoft.com/VisualStudio/2011/storyboarding/control"/>
  </ds:schemaRefs>
</ds:datastoreItem>
</file>

<file path=customXml/itemProps557.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558.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559.xml><?xml version="1.0" encoding="utf-8"?>
<ds:datastoreItem xmlns:ds="http://schemas.openxmlformats.org/officeDocument/2006/customXml" ds:itemID="{131F91DB-8994-4577-96CA-BB0626D2AF92}">
  <ds:schemaRefs>
    <ds:schemaRef ds:uri="http://schemas.microsoft.com/VisualStudio/2011/storyboarding/control"/>
  </ds:schemaRefs>
</ds:datastoreItem>
</file>

<file path=customXml/itemProps56.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560.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561.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562.xml><?xml version="1.0" encoding="utf-8"?>
<ds:datastoreItem xmlns:ds="http://schemas.openxmlformats.org/officeDocument/2006/customXml" ds:itemID="{AD834F4F-716F-4AAD-8BEB-319C9370476F}">
  <ds:schemaRefs>
    <ds:schemaRef ds:uri="http://schemas.microsoft.com/VisualStudio/2011/storyboarding/control"/>
  </ds:schemaRefs>
</ds:datastoreItem>
</file>

<file path=customXml/itemProps563.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564.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565.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566.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567.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568.xml><?xml version="1.0" encoding="utf-8"?>
<ds:datastoreItem xmlns:ds="http://schemas.openxmlformats.org/officeDocument/2006/customXml" ds:itemID="{4D38EF7D-F6A8-47FB-BB22-D8947C9266C1}">
  <ds:schemaRefs>
    <ds:schemaRef ds:uri="http://schemas.microsoft.com/VisualStudio/2011/storyboarding/control"/>
  </ds:schemaRefs>
</ds:datastoreItem>
</file>

<file path=customXml/itemProps569.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57.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570.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571.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572.xml><?xml version="1.0" encoding="utf-8"?>
<ds:datastoreItem xmlns:ds="http://schemas.openxmlformats.org/officeDocument/2006/customXml" ds:itemID="{77A537E1-32DA-4B04-8A37-333B9841AAB4}">
  <ds:schemaRefs>
    <ds:schemaRef ds:uri="http://schemas.microsoft.com/VisualStudio/2011/storyboarding/control"/>
  </ds:schemaRefs>
</ds:datastoreItem>
</file>

<file path=customXml/itemProps573.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574.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575.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576.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577.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578.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579.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58.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580.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581.xml><?xml version="1.0" encoding="utf-8"?>
<ds:datastoreItem xmlns:ds="http://schemas.openxmlformats.org/officeDocument/2006/customXml" ds:itemID="{961B6C4A-9063-48F3-93DE-D036920FF3A9}">
  <ds:schemaRefs>
    <ds:schemaRef ds:uri="http://schemas.microsoft.com/VisualStudio/2011/storyboarding/control"/>
  </ds:schemaRefs>
</ds:datastoreItem>
</file>

<file path=customXml/itemProps582.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583.xml><?xml version="1.0" encoding="utf-8"?>
<ds:datastoreItem xmlns:ds="http://schemas.openxmlformats.org/officeDocument/2006/customXml" ds:itemID="{0B1E8FC9-E7D9-4117-ADD0-853646DF363A}">
  <ds:schemaRefs>
    <ds:schemaRef ds:uri="http://schemas.microsoft.com/VisualStudio/2011/storyboarding/control"/>
  </ds:schemaRefs>
</ds:datastoreItem>
</file>

<file path=customXml/itemProps584.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585.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586.xml><?xml version="1.0" encoding="utf-8"?>
<ds:datastoreItem xmlns:ds="http://schemas.openxmlformats.org/officeDocument/2006/customXml" ds:itemID="{601D6830-3FF3-4B76-A8AF-4DAB315E921F}">
  <ds:schemaRefs>
    <ds:schemaRef ds:uri="http://schemas.microsoft.com/VisualStudio/2011/storyboarding/control"/>
  </ds:schemaRefs>
</ds:datastoreItem>
</file>

<file path=customXml/itemProps587.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588.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589.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59.xml><?xml version="1.0" encoding="utf-8"?>
<ds:datastoreItem xmlns:ds="http://schemas.openxmlformats.org/officeDocument/2006/customXml" ds:itemID="{28FE6946-3EF6-4777-AB92-E21B8055879F}">
  <ds:schemaRefs>
    <ds:schemaRef ds:uri="http://schemas.microsoft.com/VisualStudio/2011/storyboarding/control"/>
  </ds:schemaRefs>
</ds:datastoreItem>
</file>

<file path=customXml/itemProps590.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591.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592.xml><?xml version="1.0" encoding="utf-8"?>
<ds:datastoreItem xmlns:ds="http://schemas.openxmlformats.org/officeDocument/2006/customXml" ds:itemID="{925F10BB-43A9-4B25-9E37-0149EAB75C98}">
  <ds:schemaRefs>
    <ds:schemaRef ds:uri="http://schemas.microsoft.com/VisualStudio/2011/storyboarding/control"/>
  </ds:schemaRefs>
</ds:datastoreItem>
</file>

<file path=customXml/itemProps593.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594.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595.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596.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597.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598.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599.xml><?xml version="1.0" encoding="utf-8"?>
<ds:datastoreItem xmlns:ds="http://schemas.openxmlformats.org/officeDocument/2006/customXml" ds:itemID="{0BA49222-499E-4F5C-913B-1D14643F504E}">
  <ds:schemaRefs>
    <ds:schemaRef ds:uri="http://schemas.microsoft.com/VisualStudio/2011/storyboarding/control"/>
  </ds:schemaRefs>
</ds:datastoreItem>
</file>

<file path=customXml/itemProps6.xml><?xml version="1.0" encoding="utf-8"?>
<ds:datastoreItem xmlns:ds="http://schemas.openxmlformats.org/officeDocument/2006/customXml" ds:itemID="{B11D7482-41D8-4C1C-BD7E-2D82B395FF21}">
  <ds:schemaRefs>
    <ds:schemaRef ds:uri="http://schemas.microsoft.com/VisualStudio/2011/storyboarding/control"/>
  </ds:schemaRefs>
</ds:datastoreItem>
</file>

<file path=customXml/itemProps60.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600.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601.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602.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603.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604.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605.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606.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607.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608.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609.xml><?xml version="1.0" encoding="utf-8"?>
<ds:datastoreItem xmlns:ds="http://schemas.openxmlformats.org/officeDocument/2006/customXml" ds:itemID="{A282B2F4-9D03-4315-AF59-9F2F52909491}">
  <ds:schemaRefs>
    <ds:schemaRef ds:uri="http://schemas.microsoft.com/VisualStudio/2011/storyboarding/control"/>
  </ds:schemaRefs>
</ds:datastoreItem>
</file>

<file path=customXml/itemProps61.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610.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611.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612.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613.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614.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615.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616.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617.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618.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619.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62.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620.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621.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622.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623.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624.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625.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626.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627.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628.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629.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63.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630.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631.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632.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633.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634.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635.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636.xml><?xml version="1.0" encoding="utf-8"?>
<ds:datastoreItem xmlns:ds="http://schemas.openxmlformats.org/officeDocument/2006/customXml" ds:itemID="{9EF54658-2493-4050-9FC4-0E3B3284A1A5}">
  <ds:schemaRefs>
    <ds:schemaRef ds:uri="http://schemas.microsoft.com/VisualStudio/2011/storyboarding/control"/>
  </ds:schemaRefs>
</ds:datastoreItem>
</file>

<file path=customXml/itemProps637.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638.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639.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64.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640.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641.xml><?xml version="1.0" encoding="utf-8"?>
<ds:datastoreItem xmlns:ds="http://schemas.openxmlformats.org/officeDocument/2006/customXml" ds:itemID="{2000751A-E09C-43D7-9B57-039C4BC32A26}">
  <ds:schemaRefs>
    <ds:schemaRef ds:uri="http://schemas.microsoft.com/VisualStudio/2011/storyboarding/control"/>
  </ds:schemaRefs>
</ds:datastoreItem>
</file>

<file path=customXml/itemProps642.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643.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644.xml><?xml version="1.0" encoding="utf-8"?>
<ds:datastoreItem xmlns:ds="http://schemas.openxmlformats.org/officeDocument/2006/customXml" ds:itemID="{5AEC8233-35AC-4C4C-8878-D69B46697270}">
  <ds:schemaRefs>
    <ds:schemaRef ds:uri="http://schemas.microsoft.com/VisualStudio/2011/storyboarding/control"/>
  </ds:schemaRefs>
</ds:datastoreItem>
</file>

<file path=customXml/itemProps645.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646.xml><?xml version="1.0" encoding="utf-8"?>
<ds:datastoreItem xmlns:ds="http://schemas.openxmlformats.org/officeDocument/2006/customXml" ds:itemID="{63315BA7-E147-44BB-82E2-E8EC8D60BF26}">
  <ds:schemaRefs>
    <ds:schemaRef ds:uri="http://schemas.microsoft.com/VisualStudio/2011/storyboarding/control"/>
  </ds:schemaRefs>
</ds:datastoreItem>
</file>

<file path=customXml/itemProps647.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648.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649.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65.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650.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651.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652.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653.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654.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655.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656.xml><?xml version="1.0" encoding="utf-8"?>
<ds:datastoreItem xmlns:ds="http://schemas.openxmlformats.org/officeDocument/2006/customXml" ds:itemID="{5C5CD936-2363-4012-877F-10DA5FF6166B}">
  <ds:schemaRefs>
    <ds:schemaRef ds:uri="http://schemas.microsoft.com/VisualStudio/2011/storyboarding/control"/>
  </ds:schemaRefs>
</ds:datastoreItem>
</file>

<file path=customXml/itemProps657.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658.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659.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66.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660.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661.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662.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663.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664.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665.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666.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667.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668.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669.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67.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670.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671.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672.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673.xml><?xml version="1.0" encoding="utf-8"?>
<ds:datastoreItem xmlns:ds="http://schemas.openxmlformats.org/officeDocument/2006/customXml" ds:itemID="{03A57538-FF79-42DE-8491-A93D27F2C813}">
  <ds:schemaRefs>
    <ds:schemaRef ds:uri="http://schemas.microsoft.com/VisualStudio/2011/storyboarding/control"/>
  </ds:schemaRefs>
</ds:datastoreItem>
</file>

<file path=customXml/itemProps674.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675.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676.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677.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678.xml><?xml version="1.0" encoding="utf-8"?>
<ds:datastoreItem xmlns:ds="http://schemas.openxmlformats.org/officeDocument/2006/customXml" ds:itemID="{24D4A894-09BD-403F-A1BC-E07C23A0AE92}">
  <ds:schemaRefs>
    <ds:schemaRef ds:uri="http://schemas.microsoft.com/VisualStudio/2011/storyboarding/control"/>
  </ds:schemaRefs>
</ds:datastoreItem>
</file>

<file path=customXml/itemProps679.xml><?xml version="1.0" encoding="utf-8"?>
<ds:datastoreItem xmlns:ds="http://schemas.openxmlformats.org/officeDocument/2006/customXml" ds:itemID="{ACBDFCC7-6768-4968-A046-A9833BF16C15}">
  <ds:schemaRefs>
    <ds:schemaRef ds:uri="http://schemas.microsoft.com/VisualStudio/2011/storyboarding/control"/>
  </ds:schemaRefs>
</ds:datastoreItem>
</file>

<file path=customXml/itemProps68.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680.xml><?xml version="1.0" encoding="utf-8"?>
<ds:datastoreItem xmlns:ds="http://schemas.openxmlformats.org/officeDocument/2006/customXml" ds:itemID="{5D3786B2-EA2A-4815-9434-5D764C2AAA35}">
  <ds:schemaRefs>
    <ds:schemaRef ds:uri="http://schemas.microsoft.com/VisualStudio/2011/storyboarding/control"/>
  </ds:schemaRefs>
</ds:datastoreItem>
</file>

<file path=customXml/itemProps681.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682.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683.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684.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685.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686.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687.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688.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689.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69.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690.xml><?xml version="1.0" encoding="utf-8"?>
<ds:datastoreItem xmlns:ds="http://schemas.openxmlformats.org/officeDocument/2006/customXml" ds:itemID="{683E7DB1-C876-47F9-A753-7A6C931B12AA}">
  <ds:schemaRefs>
    <ds:schemaRef ds:uri="http://schemas.microsoft.com/VisualStudio/2011/storyboarding/control"/>
  </ds:schemaRefs>
</ds:datastoreItem>
</file>

<file path=customXml/itemProps691.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692.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693.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694.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695.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696.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697.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698.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699.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7.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70.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700.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701.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702.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703.xml><?xml version="1.0" encoding="utf-8"?>
<ds:datastoreItem xmlns:ds="http://schemas.openxmlformats.org/officeDocument/2006/customXml" ds:itemID="{2E771504-0FB6-4ECF-9C21-04D9B4F6B057}">
  <ds:schemaRefs>
    <ds:schemaRef ds:uri="http://schemas.microsoft.com/VisualStudio/2011/storyboarding/control"/>
  </ds:schemaRefs>
</ds:datastoreItem>
</file>

<file path=customXml/itemProps704.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705.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706.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707.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708.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709.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71.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710.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711.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712.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713.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714.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715.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716.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717.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718.xml><?xml version="1.0" encoding="utf-8"?>
<ds:datastoreItem xmlns:ds="http://schemas.openxmlformats.org/officeDocument/2006/customXml" ds:itemID="{F2EDA679-80D4-4007-9C94-57E37A538C97}">
  <ds:schemaRefs>
    <ds:schemaRef ds:uri="http://schemas.microsoft.com/VisualStudio/2011/storyboarding/control"/>
  </ds:schemaRefs>
</ds:datastoreItem>
</file>

<file path=customXml/itemProps719.xml><?xml version="1.0" encoding="utf-8"?>
<ds:datastoreItem xmlns:ds="http://schemas.openxmlformats.org/officeDocument/2006/customXml" ds:itemID="{17985254-56DB-42EE-ACB0-24049621AAC5}">
  <ds:schemaRefs>
    <ds:schemaRef ds:uri="http://schemas.microsoft.com/VisualStudio/2011/storyboarding/control"/>
  </ds:schemaRefs>
</ds:datastoreItem>
</file>

<file path=customXml/itemProps72.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720.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721.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722.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723.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724.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725.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726.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727.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728.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729.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73.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730.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731.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732.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733.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734.xml><?xml version="1.0" encoding="utf-8"?>
<ds:datastoreItem xmlns:ds="http://schemas.openxmlformats.org/officeDocument/2006/customXml" ds:itemID="{17F9562C-4FFC-4636-A60F-15ABDAD6DF66}">
  <ds:schemaRefs>
    <ds:schemaRef ds:uri="http://schemas.microsoft.com/VisualStudio/2011/storyboarding/control"/>
  </ds:schemaRefs>
</ds:datastoreItem>
</file>

<file path=customXml/itemProps735.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736.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737.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738.xml><?xml version="1.0" encoding="utf-8"?>
<ds:datastoreItem xmlns:ds="http://schemas.openxmlformats.org/officeDocument/2006/customXml" ds:itemID="{05B6B535-3FA0-4DF7-BE53-E493399A8492}">
  <ds:schemaRefs>
    <ds:schemaRef ds:uri="http://schemas.microsoft.com/VisualStudio/2011/storyboarding/control"/>
  </ds:schemaRefs>
</ds:datastoreItem>
</file>

<file path=customXml/itemProps739.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74.xml><?xml version="1.0" encoding="utf-8"?>
<ds:datastoreItem xmlns:ds="http://schemas.openxmlformats.org/officeDocument/2006/customXml" ds:itemID="{1284005E-53E8-494C-A6F6-7402779A1ABF}">
  <ds:schemaRefs>
    <ds:schemaRef ds:uri="http://schemas.microsoft.com/VisualStudio/2011/storyboarding/control"/>
  </ds:schemaRefs>
</ds:datastoreItem>
</file>

<file path=customXml/itemProps740.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741.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742.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743.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744.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745.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746.xml><?xml version="1.0" encoding="utf-8"?>
<ds:datastoreItem xmlns:ds="http://schemas.openxmlformats.org/officeDocument/2006/customXml" ds:itemID="{527058C4-DDAD-44B1-975A-7482BCCACEEE}">
  <ds:schemaRefs>
    <ds:schemaRef ds:uri="http://schemas.microsoft.com/VisualStudio/2011/storyboarding/control"/>
  </ds:schemaRefs>
</ds:datastoreItem>
</file>

<file path=customXml/itemProps747.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748.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749.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75.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750.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751.xml><?xml version="1.0" encoding="utf-8"?>
<ds:datastoreItem xmlns:ds="http://schemas.openxmlformats.org/officeDocument/2006/customXml" ds:itemID="{40A0179F-4810-4D0E-8748-9DEABDE36A09}">
  <ds:schemaRefs>
    <ds:schemaRef ds:uri="http://schemas.microsoft.com/VisualStudio/2011/storyboarding/control"/>
  </ds:schemaRefs>
</ds:datastoreItem>
</file>

<file path=customXml/itemProps752.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753.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754.xml><?xml version="1.0" encoding="utf-8"?>
<ds:datastoreItem xmlns:ds="http://schemas.openxmlformats.org/officeDocument/2006/customXml" ds:itemID="{913A3C2F-9E8C-4C23-A2E6-4B7F988A0FC9}">
  <ds:schemaRefs>
    <ds:schemaRef ds:uri="http://schemas.microsoft.com/VisualStudio/2011/storyboarding/control"/>
  </ds:schemaRefs>
</ds:datastoreItem>
</file>

<file path=customXml/itemProps755.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756.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757.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758.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759.xml><?xml version="1.0" encoding="utf-8"?>
<ds:datastoreItem xmlns:ds="http://schemas.openxmlformats.org/officeDocument/2006/customXml" ds:itemID="{1FA9009E-156A-4D6C-9AC0-E3F15A7A56C8}">
  <ds:schemaRefs>
    <ds:schemaRef ds:uri="http://schemas.microsoft.com/VisualStudio/2011/storyboarding/control"/>
  </ds:schemaRefs>
</ds:datastoreItem>
</file>

<file path=customXml/itemProps76.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760.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761.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762.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763.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764.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765.xml><?xml version="1.0" encoding="utf-8"?>
<ds:datastoreItem xmlns:ds="http://schemas.openxmlformats.org/officeDocument/2006/customXml" ds:itemID="{34D3EF6C-E578-4E76-A252-035673F82692}">
  <ds:schemaRefs>
    <ds:schemaRef ds:uri="http://schemas.microsoft.com/VisualStudio/2011/storyboarding/control"/>
  </ds:schemaRefs>
</ds:datastoreItem>
</file>

<file path=customXml/itemProps766.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767.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768.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769.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77.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770.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771.xml><?xml version="1.0" encoding="utf-8"?>
<ds:datastoreItem xmlns:ds="http://schemas.openxmlformats.org/officeDocument/2006/customXml" ds:itemID="{90A8A21C-20CE-499A-B1BD-07F0927F8B85}">
  <ds:schemaRefs>
    <ds:schemaRef ds:uri="http://schemas.microsoft.com/VisualStudio/2011/storyboarding/control"/>
  </ds:schemaRefs>
</ds:datastoreItem>
</file>

<file path=customXml/itemProps772.xml><?xml version="1.0" encoding="utf-8"?>
<ds:datastoreItem xmlns:ds="http://schemas.openxmlformats.org/officeDocument/2006/customXml" ds:itemID="{8DE8FADB-4ADE-4185-BC50-AD02EB554BC7}">
  <ds:schemaRefs>
    <ds:schemaRef ds:uri="http://schemas.microsoft.com/VisualStudio/2011/storyboarding/control"/>
  </ds:schemaRefs>
</ds:datastoreItem>
</file>

<file path=customXml/itemProps773.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774.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775.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776.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777.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778.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779.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78.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780.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781.xml><?xml version="1.0" encoding="utf-8"?>
<ds:datastoreItem xmlns:ds="http://schemas.openxmlformats.org/officeDocument/2006/customXml" ds:itemID="{3CDC19D3-F89F-4918-B6E3-51B9E9E9E1E5}">
  <ds:schemaRefs>
    <ds:schemaRef ds:uri="http://schemas.microsoft.com/VisualStudio/2011/storyboarding/control"/>
  </ds:schemaRefs>
</ds:datastoreItem>
</file>

<file path=customXml/itemProps782.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783.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784.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785.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786.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787.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788.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789.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79.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790.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791.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792.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793.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794.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795.xml><?xml version="1.0" encoding="utf-8"?>
<ds:datastoreItem xmlns:ds="http://schemas.openxmlformats.org/officeDocument/2006/customXml" ds:itemID="{E1BC93B2-1DBF-4625-B2E7-3B26808E709F}">
  <ds:schemaRefs>
    <ds:schemaRef ds:uri="http://schemas.microsoft.com/VisualStudio/2011/storyboarding/control"/>
  </ds:schemaRefs>
</ds:datastoreItem>
</file>

<file path=customXml/itemProps796.xml><?xml version="1.0" encoding="utf-8"?>
<ds:datastoreItem xmlns:ds="http://schemas.openxmlformats.org/officeDocument/2006/customXml" ds:itemID="{8DA82E8A-1521-4B96-9B63-8716873E623A}">
  <ds:schemaRefs>
    <ds:schemaRef ds:uri="http://schemas.microsoft.com/VisualStudio/2011/storyboarding/control"/>
  </ds:schemaRefs>
</ds:datastoreItem>
</file>

<file path=customXml/itemProps797.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798.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799.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8.xml><?xml version="1.0" encoding="utf-8"?>
<ds:datastoreItem xmlns:ds="http://schemas.openxmlformats.org/officeDocument/2006/customXml" ds:itemID="{E8D63DF2-B896-4E0A-BCFA-8A544F610AC8}">
  <ds:schemaRefs>
    <ds:schemaRef ds:uri="http://schemas.microsoft.com/VisualStudio/2011/storyboarding/control"/>
  </ds:schemaRefs>
</ds:datastoreItem>
</file>

<file path=customXml/itemProps80.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800.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801.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802.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803.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804.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805.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806.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807.xml><?xml version="1.0" encoding="utf-8"?>
<ds:datastoreItem xmlns:ds="http://schemas.openxmlformats.org/officeDocument/2006/customXml" ds:itemID="{BE430B6F-974B-4E88-9C12-BBFFA7C4598A}">
  <ds:schemaRefs>
    <ds:schemaRef ds:uri="http://schemas.microsoft.com/VisualStudio/2011/storyboarding/control"/>
  </ds:schemaRefs>
</ds:datastoreItem>
</file>

<file path=customXml/itemProps808.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809.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81.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810.xml><?xml version="1.0" encoding="utf-8"?>
<ds:datastoreItem xmlns:ds="http://schemas.openxmlformats.org/officeDocument/2006/customXml" ds:itemID="{FC623570-43D0-42B2-B5EC-8F933BB1E816}">
  <ds:schemaRefs>
    <ds:schemaRef ds:uri="http://schemas.microsoft.com/VisualStudio/2011/storyboarding/control"/>
  </ds:schemaRefs>
</ds:datastoreItem>
</file>

<file path=customXml/itemProps811.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812.xml><?xml version="1.0" encoding="utf-8"?>
<ds:datastoreItem xmlns:ds="http://schemas.openxmlformats.org/officeDocument/2006/customXml" ds:itemID="{6373F5DF-8A8F-4EBD-8005-9BC794AB7AF6}">
  <ds:schemaRefs>
    <ds:schemaRef ds:uri="http://schemas.microsoft.com/VisualStudio/2011/storyboarding/control"/>
  </ds:schemaRefs>
</ds:datastoreItem>
</file>

<file path=customXml/itemProps813.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814.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815.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816.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817.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818.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819.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82.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820.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821.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822.xml><?xml version="1.0" encoding="utf-8"?>
<ds:datastoreItem xmlns:ds="http://schemas.openxmlformats.org/officeDocument/2006/customXml" ds:itemID="{57A701F5-0663-444B-B949-DCB4AF22ECA9}">
  <ds:schemaRefs>
    <ds:schemaRef ds:uri="http://schemas.microsoft.com/VisualStudio/2011/storyboarding/control"/>
  </ds:schemaRefs>
</ds:datastoreItem>
</file>

<file path=customXml/itemProps823.xml><?xml version="1.0" encoding="utf-8"?>
<ds:datastoreItem xmlns:ds="http://schemas.openxmlformats.org/officeDocument/2006/customXml" ds:itemID="{920D1D46-F33F-4D62-B9FA-8F9A6B223357}">
  <ds:schemaRefs>
    <ds:schemaRef ds:uri="http://schemas.microsoft.com/VisualStudio/2011/storyboarding/control"/>
  </ds:schemaRefs>
</ds:datastoreItem>
</file>

<file path=customXml/itemProps824.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825.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826.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827.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828.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829.xml><?xml version="1.0" encoding="utf-8"?>
<ds:datastoreItem xmlns:ds="http://schemas.openxmlformats.org/officeDocument/2006/customXml" ds:itemID="{16189CB2-A248-44F2-A67C-D6D714C13648}">
  <ds:schemaRefs>
    <ds:schemaRef ds:uri="http://schemas.microsoft.com/VisualStudio/2011/storyboarding/control"/>
  </ds:schemaRefs>
</ds:datastoreItem>
</file>

<file path=customXml/itemProps83.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830.xml><?xml version="1.0" encoding="utf-8"?>
<ds:datastoreItem xmlns:ds="http://schemas.openxmlformats.org/officeDocument/2006/customXml" ds:itemID="{22896547-A02D-4A13-A6EF-2B725C81D265}">
  <ds:schemaRefs>
    <ds:schemaRef ds:uri="http://schemas.microsoft.com/VisualStudio/2011/storyboarding/control"/>
  </ds:schemaRefs>
</ds:datastoreItem>
</file>

<file path=customXml/itemProps831.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832.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833.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834.xml><?xml version="1.0" encoding="utf-8"?>
<ds:datastoreItem xmlns:ds="http://schemas.openxmlformats.org/officeDocument/2006/customXml" ds:itemID="{3769AEBC-F729-48AD-92C4-4A1A87DE311C}">
  <ds:schemaRefs>
    <ds:schemaRef ds:uri="http://schemas.microsoft.com/VisualStudio/2011/storyboarding/control"/>
  </ds:schemaRefs>
</ds:datastoreItem>
</file>

<file path=customXml/itemProps835.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836.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837.xml><?xml version="1.0" encoding="utf-8"?>
<ds:datastoreItem xmlns:ds="http://schemas.openxmlformats.org/officeDocument/2006/customXml" ds:itemID="{25CEBFF8-12AD-4E41-BBD7-51F76EB967EB}">
  <ds:schemaRefs>
    <ds:schemaRef ds:uri="http://schemas.microsoft.com/VisualStudio/2011/storyboarding/control"/>
  </ds:schemaRefs>
</ds:datastoreItem>
</file>

<file path=customXml/itemProps838.xml><?xml version="1.0" encoding="utf-8"?>
<ds:datastoreItem xmlns:ds="http://schemas.openxmlformats.org/officeDocument/2006/customXml" ds:itemID="{EF222576-0706-4F0F-BB2A-89005C7DDC3E}">
  <ds:schemaRefs>
    <ds:schemaRef ds:uri="http://schemas.microsoft.com/VisualStudio/2011/storyboarding/control"/>
  </ds:schemaRefs>
</ds:datastoreItem>
</file>

<file path=customXml/itemProps839.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84.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840.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841.xml><?xml version="1.0" encoding="utf-8"?>
<ds:datastoreItem xmlns:ds="http://schemas.openxmlformats.org/officeDocument/2006/customXml" ds:itemID="{70259F40-12E1-4878-A11D-4B153B43E268}">
  <ds:schemaRefs>
    <ds:schemaRef ds:uri="http://schemas.microsoft.com/VisualStudio/2011/storyboarding/control"/>
  </ds:schemaRefs>
</ds:datastoreItem>
</file>

<file path=customXml/itemProps842.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843.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844.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845.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846.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847.xml><?xml version="1.0" encoding="utf-8"?>
<ds:datastoreItem xmlns:ds="http://schemas.openxmlformats.org/officeDocument/2006/customXml" ds:itemID="{56596566-E8E1-4EA0-BF29-D1EB6181BD39}">
  <ds:schemaRefs>
    <ds:schemaRef ds:uri="http://schemas.microsoft.com/VisualStudio/2011/storyboarding/control"/>
  </ds:schemaRefs>
</ds:datastoreItem>
</file>

<file path=customXml/itemProps848.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849.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85.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850.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851.xml><?xml version="1.0" encoding="utf-8"?>
<ds:datastoreItem xmlns:ds="http://schemas.openxmlformats.org/officeDocument/2006/customXml" ds:itemID="{88DAAC2F-0761-4624-8982-3072F9FA7FD0}">
  <ds:schemaRefs>
    <ds:schemaRef ds:uri="http://schemas.microsoft.com/VisualStudio/2011/storyboarding/control"/>
  </ds:schemaRefs>
</ds:datastoreItem>
</file>

<file path=customXml/itemProps852.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853.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854.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855.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856.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857.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858.xml><?xml version="1.0" encoding="utf-8"?>
<ds:datastoreItem xmlns:ds="http://schemas.openxmlformats.org/officeDocument/2006/customXml" ds:itemID="{61CA1C09-28F4-410F-B666-A9E0D4A3E286}">
  <ds:schemaRefs>
    <ds:schemaRef ds:uri="http://schemas.microsoft.com/VisualStudio/2011/storyboarding/control"/>
  </ds:schemaRefs>
</ds:datastoreItem>
</file>

<file path=customXml/itemProps859.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86.xml><?xml version="1.0" encoding="utf-8"?>
<ds:datastoreItem xmlns:ds="http://schemas.openxmlformats.org/officeDocument/2006/customXml" ds:itemID="{70C59469-C223-4B69-830A-367DF6CBC3F0}">
  <ds:schemaRefs>
    <ds:schemaRef ds:uri="http://schemas.microsoft.com/VisualStudio/2011/storyboarding/control"/>
  </ds:schemaRefs>
</ds:datastoreItem>
</file>

<file path=customXml/itemProps860.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861.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862.xml><?xml version="1.0" encoding="utf-8"?>
<ds:datastoreItem xmlns:ds="http://schemas.openxmlformats.org/officeDocument/2006/customXml" ds:itemID="{AB3C05C8-5C8E-4FBE-A08B-705FBDD4FC37}">
  <ds:schemaRefs>
    <ds:schemaRef ds:uri="http://schemas.microsoft.com/VisualStudio/2011/storyboarding/control"/>
  </ds:schemaRefs>
</ds:datastoreItem>
</file>

<file path=customXml/itemProps863.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864.xml><?xml version="1.0" encoding="utf-8"?>
<ds:datastoreItem xmlns:ds="http://schemas.openxmlformats.org/officeDocument/2006/customXml" ds:itemID="{8368B521-31B4-4F29-8A7B-D842CF198E3E}">
  <ds:schemaRefs>
    <ds:schemaRef ds:uri="http://schemas.microsoft.com/VisualStudio/2011/storyboarding/control"/>
  </ds:schemaRefs>
</ds:datastoreItem>
</file>

<file path=customXml/itemProps865.xml><?xml version="1.0" encoding="utf-8"?>
<ds:datastoreItem xmlns:ds="http://schemas.openxmlformats.org/officeDocument/2006/customXml" ds:itemID="{0DC9E78A-B417-4451-AD15-2B27598D410A}">
  <ds:schemaRefs>
    <ds:schemaRef ds:uri="http://schemas.microsoft.com/VisualStudio/2011/storyboarding/control"/>
  </ds:schemaRefs>
</ds:datastoreItem>
</file>

<file path=customXml/itemProps866.xml><?xml version="1.0" encoding="utf-8"?>
<ds:datastoreItem xmlns:ds="http://schemas.openxmlformats.org/officeDocument/2006/customXml" ds:itemID="{37CD158D-11B4-4C85-9337-93B9873C74B1}">
  <ds:schemaRefs>
    <ds:schemaRef ds:uri="http://schemas.microsoft.com/VisualStudio/2011/storyboarding/control"/>
  </ds:schemaRefs>
</ds:datastoreItem>
</file>

<file path=customXml/itemProps867.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868.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869.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87.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870.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871.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872.xml><?xml version="1.0" encoding="utf-8"?>
<ds:datastoreItem xmlns:ds="http://schemas.openxmlformats.org/officeDocument/2006/customXml" ds:itemID="{0C04BEDE-BB0F-43B7-8969-C6C187712A1E}">
  <ds:schemaRefs>
    <ds:schemaRef ds:uri="http://schemas.microsoft.com/VisualStudio/2011/storyboarding/control"/>
  </ds:schemaRefs>
</ds:datastoreItem>
</file>

<file path=customXml/itemProps873.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874.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875.xml><?xml version="1.0" encoding="utf-8"?>
<ds:datastoreItem xmlns:ds="http://schemas.openxmlformats.org/officeDocument/2006/customXml" ds:itemID="{49193D78-ED7F-413E-B827-AB11FC9C3767}">
  <ds:schemaRefs>
    <ds:schemaRef ds:uri="http://schemas.microsoft.com/VisualStudio/2011/storyboarding/control"/>
  </ds:schemaRefs>
</ds:datastoreItem>
</file>

<file path=customXml/itemProps876.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877.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878.xml><?xml version="1.0" encoding="utf-8"?>
<ds:datastoreItem xmlns:ds="http://schemas.openxmlformats.org/officeDocument/2006/customXml" ds:itemID="{3CCAA0BF-1FF3-4E79-AD93-484D784C3B5C}">
  <ds:schemaRefs>
    <ds:schemaRef ds:uri="http://schemas.microsoft.com/VisualStudio/2011/storyboarding/control"/>
  </ds:schemaRefs>
</ds:datastoreItem>
</file>

<file path=customXml/itemProps879.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88.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880.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881.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882.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883.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884.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885.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886.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887.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888.xml><?xml version="1.0" encoding="utf-8"?>
<ds:datastoreItem xmlns:ds="http://schemas.openxmlformats.org/officeDocument/2006/customXml" ds:itemID="{3303112C-9AF7-4770-8690-AFEC25C26B2A}">
  <ds:schemaRefs>
    <ds:schemaRef ds:uri="http://schemas.microsoft.com/VisualStudio/2011/storyboarding/control"/>
  </ds:schemaRefs>
</ds:datastoreItem>
</file>

<file path=customXml/itemProps889.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89.xml><?xml version="1.0" encoding="utf-8"?>
<ds:datastoreItem xmlns:ds="http://schemas.openxmlformats.org/officeDocument/2006/customXml" ds:itemID="{C8C8BF30-A2DD-468A-8AB7-4B2F231F5B60}">
  <ds:schemaRefs>
    <ds:schemaRef ds:uri="http://schemas.microsoft.com/VisualStudio/2011/storyboarding/control"/>
  </ds:schemaRefs>
</ds:datastoreItem>
</file>

<file path=customXml/itemProps890.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891.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892.xml><?xml version="1.0" encoding="utf-8"?>
<ds:datastoreItem xmlns:ds="http://schemas.openxmlformats.org/officeDocument/2006/customXml" ds:itemID="{53CEC183-AAB9-414E-8767-108141AD848C}">
  <ds:schemaRefs>
    <ds:schemaRef ds:uri="http://schemas.microsoft.com/VisualStudio/2011/storyboarding/control"/>
  </ds:schemaRefs>
</ds:datastoreItem>
</file>

<file path=customXml/itemProps893.xml><?xml version="1.0" encoding="utf-8"?>
<ds:datastoreItem xmlns:ds="http://schemas.openxmlformats.org/officeDocument/2006/customXml" ds:itemID="{B52B1A87-F9F0-4FB1-8460-AFC4D0176A2B}">
  <ds:schemaRefs>
    <ds:schemaRef ds:uri="http://schemas.microsoft.com/VisualStudio/2011/storyboarding/control"/>
  </ds:schemaRefs>
</ds:datastoreItem>
</file>

<file path=customXml/itemProps894.xml><?xml version="1.0" encoding="utf-8"?>
<ds:datastoreItem xmlns:ds="http://schemas.openxmlformats.org/officeDocument/2006/customXml" ds:itemID="{FD9ED1F3-99CA-4640-8B0C-0550F74B918C}">
  <ds:schemaRefs>
    <ds:schemaRef ds:uri="http://schemas.microsoft.com/VisualStudio/2011/storyboarding/control"/>
  </ds:schemaRefs>
</ds:datastoreItem>
</file>

<file path=customXml/itemProps895.xml><?xml version="1.0" encoding="utf-8"?>
<ds:datastoreItem xmlns:ds="http://schemas.openxmlformats.org/officeDocument/2006/customXml" ds:itemID="{1B491B0F-113F-45C6-BD63-9ED2B3E073D4}">
  <ds:schemaRefs>
    <ds:schemaRef ds:uri="http://schemas.microsoft.com/VisualStudio/2011/storyboarding/control"/>
  </ds:schemaRefs>
</ds:datastoreItem>
</file>

<file path=customXml/itemProps896.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897.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898.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899.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9.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90.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900.xml><?xml version="1.0" encoding="utf-8"?>
<ds:datastoreItem xmlns:ds="http://schemas.openxmlformats.org/officeDocument/2006/customXml" ds:itemID="{2790C002-D253-4C8A-948B-8598150C2792}">
  <ds:schemaRefs>
    <ds:schemaRef ds:uri="http://schemas.microsoft.com/VisualStudio/2011/storyboarding/control"/>
  </ds:schemaRefs>
</ds:datastoreItem>
</file>

<file path=customXml/itemProps901.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902.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903.xml><?xml version="1.0" encoding="utf-8"?>
<ds:datastoreItem xmlns:ds="http://schemas.openxmlformats.org/officeDocument/2006/customXml" ds:itemID="{3FB73B30-5889-490D-9B5B-ABBD7B17C23F}">
  <ds:schemaRefs>
    <ds:schemaRef ds:uri="http://schemas.microsoft.com/VisualStudio/2011/storyboarding/control"/>
  </ds:schemaRefs>
</ds:datastoreItem>
</file>

<file path=customXml/itemProps904.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905.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906.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907.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908.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909.xml><?xml version="1.0" encoding="utf-8"?>
<ds:datastoreItem xmlns:ds="http://schemas.openxmlformats.org/officeDocument/2006/customXml" ds:itemID="{35BB042A-7B33-4C10-8847-02EECCD5D608}">
  <ds:schemaRefs>
    <ds:schemaRef ds:uri="http://schemas.microsoft.com/VisualStudio/2011/storyboarding/control"/>
  </ds:schemaRefs>
</ds:datastoreItem>
</file>

<file path=customXml/itemProps91.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910.xml><?xml version="1.0" encoding="utf-8"?>
<ds:datastoreItem xmlns:ds="http://schemas.openxmlformats.org/officeDocument/2006/customXml" ds:itemID="{403A13B7-5CB1-4F62-99AE-A0F187391367}">
  <ds:schemaRefs>
    <ds:schemaRef ds:uri="http://schemas.microsoft.com/VisualStudio/2011/storyboarding/control"/>
  </ds:schemaRefs>
</ds:datastoreItem>
</file>

<file path=customXml/itemProps911.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912.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913.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914.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915.xml><?xml version="1.0" encoding="utf-8"?>
<ds:datastoreItem xmlns:ds="http://schemas.openxmlformats.org/officeDocument/2006/customXml" ds:itemID="{B46098DC-A97F-4863-BEE8-2B1E58C48016}">
  <ds:schemaRefs>
    <ds:schemaRef ds:uri="http://schemas.microsoft.com/VisualStudio/2011/storyboarding/control"/>
  </ds:schemaRefs>
</ds:datastoreItem>
</file>

<file path=customXml/itemProps916.xml><?xml version="1.0" encoding="utf-8"?>
<ds:datastoreItem xmlns:ds="http://schemas.openxmlformats.org/officeDocument/2006/customXml" ds:itemID="{CE8D211E-0881-401F-AC05-1405CF653F4C}">
  <ds:schemaRefs>
    <ds:schemaRef ds:uri="http://schemas.microsoft.com/VisualStudio/2011/storyboarding/control"/>
  </ds:schemaRefs>
</ds:datastoreItem>
</file>

<file path=customXml/itemProps917.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918.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919.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92.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920.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921.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922.xml><?xml version="1.0" encoding="utf-8"?>
<ds:datastoreItem xmlns:ds="http://schemas.openxmlformats.org/officeDocument/2006/customXml" ds:itemID="{F581EC78-42E1-4AC1-98CB-1716E46F25E9}">
  <ds:schemaRefs>
    <ds:schemaRef ds:uri="http://schemas.microsoft.com/VisualStudio/2011/storyboarding/control"/>
  </ds:schemaRefs>
</ds:datastoreItem>
</file>

<file path=customXml/itemProps923.xml><?xml version="1.0" encoding="utf-8"?>
<ds:datastoreItem xmlns:ds="http://schemas.openxmlformats.org/officeDocument/2006/customXml" ds:itemID="{985433A5-C62C-4635-B21B-D2B2099C2600}">
  <ds:schemaRefs>
    <ds:schemaRef ds:uri="http://schemas.microsoft.com/VisualStudio/2011/storyboarding/control"/>
  </ds:schemaRefs>
</ds:datastoreItem>
</file>

<file path=customXml/itemProps924.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925.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926.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927.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928.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929.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93.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930.xml><?xml version="1.0" encoding="utf-8"?>
<ds:datastoreItem xmlns:ds="http://schemas.openxmlformats.org/officeDocument/2006/customXml" ds:itemID="{ABEB31E1-B0DD-4C64-94E3-93B7594B2D1B}">
  <ds:schemaRefs>
    <ds:schemaRef ds:uri="http://schemas.microsoft.com/VisualStudio/2011/storyboarding/control"/>
  </ds:schemaRefs>
</ds:datastoreItem>
</file>

<file path=customXml/itemProps931.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932.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933.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934.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935.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936.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937.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938.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939.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94.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940.xml><?xml version="1.0" encoding="utf-8"?>
<ds:datastoreItem xmlns:ds="http://schemas.openxmlformats.org/officeDocument/2006/customXml" ds:itemID="{385622E8-8B56-4AB7-8F87-3E91E4458304}">
  <ds:schemaRefs>
    <ds:schemaRef ds:uri="http://schemas.microsoft.com/VisualStudio/2011/storyboarding/control"/>
  </ds:schemaRefs>
</ds:datastoreItem>
</file>

<file path=customXml/itemProps941.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942.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943.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944.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945.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946.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947.xml><?xml version="1.0" encoding="utf-8"?>
<ds:datastoreItem xmlns:ds="http://schemas.openxmlformats.org/officeDocument/2006/customXml" ds:itemID="{EA0CF677-F71A-4697-B25D-78B3B21987D8}">
  <ds:schemaRefs>
    <ds:schemaRef ds:uri="http://schemas.microsoft.com/VisualStudio/2011/storyboarding/control"/>
  </ds:schemaRefs>
</ds:datastoreItem>
</file>

<file path=customXml/itemProps948.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949.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95.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950.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951.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952.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953.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954.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955.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956.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957.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958.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959.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96.xml><?xml version="1.0" encoding="utf-8"?>
<ds:datastoreItem xmlns:ds="http://schemas.openxmlformats.org/officeDocument/2006/customXml" ds:itemID="{19D15F87-A8B2-47D9-9530-734F7127035C}">
  <ds:schemaRefs>
    <ds:schemaRef ds:uri="http://schemas.microsoft.com/VisualStudio/2011/storyboarding/control"/>
  </ds:schemaRefs>
</ds:datastoreItem>
</file>

<file path=customXml/itemProps960.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961.xml><?xml version="1.0" encoding="utf-8"?>
<ds:datastoreItem xmlns:ds="http://schemas.openxmlformats.org/officeDocument/2006/customXml" ds:itemID="{DA92D13C-BBAC-40EA-86D7-4252A79E9E53}">
  <ds:schemaRefs>
    <ds:schemaRef ds:uri="http://schemas.microsoft.com/VisualStudio/2011/storyboarding/control"/>
  </ds:schemaRefs>
</ds:datastoreItem>
</file>

<file path=customXml/itemProps962.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963.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964.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965.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966.xml><?xml version="1.0" encoding="utf-8"?>
<ds:datastoreItem xmlns:ds="http://schemas.openxmlformats.org/officeDocument/2006/customXml" ds:itemID="{5B2CB920-ABE2-4F45-9F0A-BB348EB0EC48}">
  <ds:schemaRefs>
    <ds:schemaRef ds:uri="http://schemas.microsoft.com/VisualStudio/2011/storyboarding/control"/>
  </ds:schemaRefs>
</ds:datastoreItem>
</file>

<file path=customXml/itemProps967.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968.xml><?xml version="1.0" encoding="utf-8"?>
<ds:datastoreItem xmlns:ds="http://schemas.openxmlformats.org/officeDocument/2006/customXml" ds:itemID="{8D286CFC-DFBD-4C69-92A5-E741096F0AC2}">
  <ds:schemaRefs>
    <ds:schemaRef ds:uri="http://schemas.microsoft.com/VisualStudio/2011/storyboarding/control"/>
  </ds:schemaRefs>
</ds:datastoreItem>
</file>

<file path=customXml/itemProps969.xml><?xml version="1.0" encoding="utf-8"?>
<ds:datastoreItem xmlns:ds="http://schemas.openxmlformats.org/officeDocument/2006/customXml" ds:itemID="{5178079C-4727-430F-BF93-DA125EED78CB}">
  <ds:schemaRefs>
    <ds:schemaRef ds:uri="http://schemas.microsoft.com/VisualStudio/2011/storyboarding/control"/>
  </ds:schemaRefs>
</ds:datastoreItem>
</file>

<file path=customXml/itemProps97.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970.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971.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972.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973.xml><?xml version="1.0" encoding="utf-8"?>
<ds:datastoreItem xmlns:ds="http://schemas.openxmlformats.org/officeDocument/2006/customXml" ds:itemID="{B7B10A44-0290-49AE-BF73-FCFCA696E6E1}">
  <ds:schemaRefs>
    <ds:schemaRef ds:uri="http://schemas.microsoft.com/VisualStudio/2011/storyboarding/control"/>
  </ds:schemaRefs>
</ds:datastoreItem>
</file>

<file path=customXml/itemProps974.xml><?xml version="1.0" encoding="utf-8"?>
<ds:datastoreItem xmlns:ds="http://schemas.openxmlformats.org/officeDocument/2006/customXml" ds:itemID="{4A95B9B9-9F99-4F2A-88F9-AB33A39368B5}">
  <ds:schemaRefs>
    <ds:schemaRef ds:uri="http://schemas.microsoft.com/VisualStudio/2011/storyboarding/control"/>
  </ds:schemaRefs>
</ds:datastoreItem>
</file>

<file path=customXml/itemProps975.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976.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977.xml><?xml version="1.0" encoding="utf-8"?>
<ds:datastoreItem xmlns:ds="http://schemas.openxmlformats.org/officeDocument/2006/customXml" ds:itemID="{DAB6E3DD-BD29-4744-A113-441021BA50A9}">
  <ds:schemaRefs>
    <ds:schemaRef ds:uri="http://schemas.microsoft.com/VisualStudio/2011/storyboarding/control"/>
  </ds:schemaRefs>
</ds:datastoreItem>
</file>

<file path=customXml/itemProps978.xml><?xml version="1.0" encoding="utf-8"?>
<ds:datastoreItem xmlns:ds="http://schemas.openxmlformats.org/officeDocument/2006/customXml" ds:itemID="{9A738F20-8C4F-4D54-BD4B-8354B8BB1EFB}">
  <ds:schemaRefs>
    <ds:schemaRef ds:uri="http://schemas.microsoft.com/VisualStudio/2011/storyboarding/control"/>
  </ds:schemaRefs>
</ds:datastoreItem>
</file>

<file path=customXml/itemProps979.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98.xml><?xml version="1.0" encoding="utf-8"?>
<ds:datastoreItem xmlns:ds="http://schemas.openxmlformats.org/officeDocument/2006/customXml" ds:itemID="{9CCA5148-C305-49B6-915F-B7A4D3B47494}">
  <ds:schemaRefs>
    <ds:schemaRef ds:uri="http://schemas.microsoft.com/VisualStudio/2011/storyboarding/control"/>
  </ds:schemaRefs>
</ds:datastoreItem>
</file>

<file path=customXml/itemProps980.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981.xml><?xml version="1.0" encoding="utf-8"?>
<ds:datastoreItem xmlns:ds="http://schemas.openxmlformats.org/officeDocument/2006/customXml" ds:itemID="{C02B5023-789E-458E-B245-C0995343B8EE}">
  <ds:schemaRefs>
    <ds:schemaRef ds:uri="http://schemas.microsoft.com/VisualStudio/2011/storyboarding/control"/>
  </ds:schemaRefs>
</ds:datastoreItem>
</file>

<file path=customXml/itemProps982.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983.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984.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985.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986.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987.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988.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989.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99.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990.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991.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992.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993.xml><?xml version="1.0" encoding="utf-8"?>
<ds:datastoreItem xmlns:ds="http://schemas.openxmlformats.org/officeDocument/2006/customXml" ds:itemID="{44ED524F-D29E-4179-80FF-763DEB8B0D91}">
  <ds:schemaRefs>
    <ds:schemaRef ds:uri="http://schemas.microsoft.com/VisualStudio/2011/storyboarding/control"/>
  </ds:schemaRefs>
</ds:datastoreItem>
</file>

<file path=customXml/itemProps994.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995.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996.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997.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998.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999.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11558</TotalTime>
  <Words>4669</Words>
  <Application>Microsoft Office PowerPoint</Application>
  <PresentationFormat>Panorámica</PresentationFormat>
  <Paragraphs>1100</Paragraphs>
  <Slides>43</Slides>
  <Notes>39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43</vt:i4>
      </vt:variant>
    </vt:vector>
  </HeadingPairs>
  <TitlesOfParts>
    <vt:vector size="49"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Víctor J. G. Mascareñas</cp:lastModifiedBy>
  <cp:revision>399</cp:revision>
  <dcterms:created xsi:type="dcterms:W3CDTF">2019-06-19T22:59:13Z</dcterms:created>
  <dcterms:modified xsi:type="dcterms:W3CDTF">2019-09-21T00:48:34Z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